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4"/>
    <p:sldMasterId id="2147483682" r:id="rId5"/>
  </p:sldMasterIdLst>
  <p:notesMasterIdLst>
    <p:notesMasterId r:id="rId20"/>
  </p:notesMasterIdLst>
  <p:handoutMasterIdLst>
    <p:handoutMasterId r:id="rId21"/>
  </p:handoutMasterIdLst>
  <p:sldIdLst>
    <p:sldId id="256" r:id="rId6"/>
    <p:sldId id="257" r:id="rId7"/>
    <p:sldId id="269" r:id="rId8"/>
    <p:sldId id="344" r:id="rId9"/>
    <p:sldId id="290" r:id="rId10"/>
    <p:sldId id="289" r:id="rId11"/>
    <p:sldId id="282" r:id="rId12"/>
    <p:sldId id="272" r:id="rId13"/>
    <p:sldId id="347" r:id="rId14"/>
    <p:sldId id="357" r:id="rId15"/>
    <p:sldId id="358" r:id="rId16"/>
    <p:sldId id="356" r:id="rId17"/>
    <p:sldId id="350" r:id="rId18"/>
    <p:sldId id="264" r:id="rId19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323680-1E99-4920-B325-D3ABC68DCEEE}" v="9" dt="2022-08-03T18:54:56.9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65" autoAdjust="0"/>
    <p:restoredTop sz="79885" autoAdjust="0"/>
  </p:normalViewPr>
  <p:slideViewPr>
    <p:cSldViewPr>
      <p:cViewPr varScale="1">
        <p:scale>
          <a:sx n="56" d="100"/>
          <a:sy n="56" d="100"/>
        </p:scale>
        <p:origin x="324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B8323680-1E99-4920-B325-D3ABC68DCEEE}"/>
    <pc:docChg chg="undo custSel addSld delSld modSld sldOrd modMainMaster">
      <pc:chgData name="Jon Rosdahl" userId="2820f357-2dd4-4127-8713-e0bfde0fd756" providerId="ADAL" clId="{B8323680-1E99-4920-B325-D3ABC68DCEEE}" dt="2022-08-03T18:55:14.533" v="1071" actId="1076"/>
      <pc:docMkLst>
        <pc:docMk/>
      </pc:docMkLst>
      <pc:sldChg chg="modSp mod">
        <pc:chgData name="Jon Rosdahl" userId="2820f357-2dd4-4127-8713-e0bfde0fd756" providerId="ADAL" clId="{B8323680-1E99-4920-B325-D3ABC68DCEEE}" dt="2022-08-03T15:03:43.708" v="5" actId="6549"/>
        <pc:sldMkLst>
          <pc:docMk/>
          <pc:sldMk cId="0" sldId="256"/>
        </pc:sldMkLst>
        <pc:spChg chg="mod">
          <ac:chgData name="Jon Rosdahl" userId="2820f357-2dd4-4127-8713-e0bfde0fd756" providerId="ADAL" clId="{B8323680-1E99-4920-B325-D3ABC68DCEEE}" dt="2022-08-03T15:03:43.708" v="5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n Rosdahl" userId="2820f357-2dd4-4127-8713-e0bfde0fd756" providerId="ADAL" clId="{B8323680-1E99-4920-B325-D3ABC68DCEEE}" dt="2022-08-03T15:04:30.940" v="35" actId="20577"/>
        <pc:sldMkLst>
          <pc:docMk/>
          <pc:sldMk cId="0" sldId="257"/>
        </pc:sldMkLst>
        <pc:spChg chg="mod">
          <ac:chgData name="Jon Rosdahl" userId="2820f357-2dd4-4127-8713-e0bfde0fd756" providerId="ADAL" clId="{B8323680-1E99-4920-B325-D3ABC68DCEEE}" dt="2022-08-03T15:04:30.940" v="35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 modNotesTx">
        <pc:chgData name="Jon Rosdahl" userId="2820f357-2dd4-4127-8713-e0bfde0fd756" providerId="ADAL" clId="{B8323680-1E99-4920-B325-D3ABC68DCEEE}" dt="2022-08-03T18:11:37.324" v="607" actId="6549"/>
        <pc:sldMkLst>
          <pc:docMk/>
          <pc:sldMk cId="836784854" sldId="269"/>
        </pc:sldMkLst>
        <pc:spChg chg="mod">
          <ac:chgData name="Jon Rosdahl" userId="2820f357-2dd4-4127-8713-e0bfde0fd756" providerId="ADAL" clId="{B8323680-1E99-4920-B325-D3ABC68DCEEE}" dt="2022-08-03T15:22:33.034" v="190" actId="1076"/>
          <ac:spMkLst>
            <pc:docMk/>
            <pc:sldMk cId="836784854" sldId="269"/>
            <ac:spMk id="8" creationId="{0A6B1E07-1378-480A-858D-3AD03452127F}"/>
          </ac:spMkLst>
        </pc:spChg>
        <pc:spChg chg="mod">
          <ac:chgData name="Jon Rosdahl" userId="2820f357-2dd4-4127-8713-e0bfde0fd756" providerId="ADAL" clId="{B8323680-1E99-4920-B325-D3ABC68DCEEE}" dt="2022-08-03T15:04:47.489" v="46" actId="6549"/>
          <ac:spMkLst>
            <pc:docMk/>
            <pc:sldMk cId="836784854" sldId="269"/>
            <ac:spMk id="9217" creationId="{00000000-0000-0000-0000-000000000000}"/>
          </ac:spMkLst>
        </pc:spChg>
        <pc:spChg chg="mod">
          <ac:chgData name="Jon Rosdahl" userId="2820f357-2dd4-4127-8713-e0bfde0fd756" providerId="ADAL" clId="{B8323680-1E99-4920-B325-D3ABC68DCEEE}" dt="2022-08-03T18:11:37.324" v="607" actId="6549"/>
          <ac:spMkLst>
            <pc:docMk/>
            <pc:sldMk cId="836784854" sldId="269"/>
            <ac:spMk id="9218" creationId="{00000000-0000-0000-0000-000000000000}"/>
          </ac:spMkLst>
        </pc:spChg>
      </pc:sldChg>
      <pc:sldChg chg="del">
        <pc:chgData name="Jon Rosdahl" userId="2820f357-2dd4-4127-8713-e0bfde0fd756" providerId="ADAL" clId="{B8323680-1E99-4920-B325-D3ABC68DCEEE}" dt="2022-08-03T15:22:44.685" v="191" actId="47"/>
        <pc:sldMkLst>
          <pc:docMk/>
          <pc:sldMk cId="1212710334" sldId="271"/>
        </pc:sldMkLst>
      </pc:sldChg>
      <pc:sldChg chg="modSp mod">
        <pc:chgData name="Jon Rosdahl" userId="2820f357-2dd4-4127-8713-e0bfde0fd756" providerId="ADAL" clId="{B8323680-1E99-4920-B325-D3ABC68DCEEE}" dt="2022-08-03T15:34:21.742" v="376" actId="6549"/>
        <pc:sldMkLst>
          <pc:docMk/>
          <pc:sldMk cId="2239589687" sldId="272"/>
        </pc:sldMkLst>
        <pc:spChg chg="mod">
          <ac:chgData name="Jon Rosdahl" userId="2820f357-2dd4-4127-8713-e0bfde0fd756" providerId="ADAL" clId="{B8323680-1E99-4920-B325-D3ABC68DCEEE}" dt="2022-08-03T15:34:21.742" v="376" actId="6549"/>
          <ac:spMkLst>
            <pc:docMk/>
            <pc:sldMk cId="2239589687" sldId="272"/>
            <ac:spMk id="2" creationId="{83380DDE-A6D9-4DBD-93F1-8CAA6AF62C6A}"/>
          </ac:spMkLst>
        </pc:spChg>
        <pc:spChg chg="mod">
          <ac:chgData name="Jon Rosdahl" userId="2820f357-2dd4-4127-8713-e0bfde0fd756" providerId="ADAL" clId="{B8323680-1E99-4920-B325-D3ABC68DCEEE}" dt="2022-08-03T15:34:13.668" v="362" actId="6549"/>
          <ac:spMkLst>
            <pc:docMk/>
            <pc:sldMk cId="2239589687" sldId="272"/>
            <ac:spMk id="3" creationId="{9093129B-CA8C-455A-AE59-F21708EA56DB}"/>
          </ac:spMkLst>
        </pc:spChg>
      </pc:sldChg>
      <pc:sldChg chg="del">
        <pc:chgData name="Jon Rosdahl" userId="2820f357-2dd4-4127-8713-e0bfde0fd756" providerId="ADAL" clId="{B8323680-1E99-4920-B325-D3ABC68DCEEE}" dt="2022-08-03T15:34:40.348" v="377" actId="47"/>
        <pc:sldMkLst>
          <pc:docMk/>
          <pc:sldMk cId="3118424734" sldId="288"/>
        </pc:sldMkLst>
      </pc:sldChg>
      <pc:sldChg chg="modSp mod">
        <pc:chgData name="Jon Rosdahl" userId="2820f357-2dd4-4127-8713-e0bfde0fd756" providerId="ADAL" clId="{B8323680-1E99-4920-B325-D3ABC68DCEEE}" dt="2022-08-03T15:33:25.319" v="359" actId="403"/>
        <pc:sldMkLst>
          <pc:docMk/>
          <pc:sldMk cId="3756493161" sldId="290"/>
        </pc:sldMkLst>
        <pc:spChg chg="mod">
          <ac:chgData name="Jon Rosdahl" userId="2820f357-2dd4-4127-8713-e0bfde0fd756" providerId="ADAL" clId="{B8323680-1E99-4920-B325-D3ABC68DCEEE}" dt="2022-08-03T15:33:25.319" v="359" actId="403"/>
          <ac:spMkLst>
            <pc:docMk/>
            <pc:sldMk cId="3756493161" sldId="290"/>
            <ac:spMk id="3" creationId="{5544D71E-DF56-42C7-851F-F90495C16C7C}"/>
          </ac:spMkLst>
        </pc:spChg>
      </pc:sldChg>
      <pc:sldChg chg="modSp mod">
        <pc:chgData name="Jon Rosdahl" userId="2820f357-2dd4-4127-8713-e0bfde0fd756" providerId="ADAL" clId="{B8323680-1E99-4920-B325-D3ABC68DCEEE}" dt="2022-08-03T15:28:59.735" v="312" actId="20577"/>
        <pc:sldMkLst>
          <pc:docMk/>
          <pc:sldMk cId="2306598344" sldId="344"/>
        </pc:sldMkLst>
        <pc:spChg chg="mod">
          <ac:chgData name="Jon Rosdahl" userId="2820f357-2dd4-4127-8713-e0bfde0fd756" providerId="ADAL" clId="{B8323680-1E99-4920-B325-D3ABC68DCEEE}" dt="2022-08-03T15:28:59.735" v="312" actId="20577"/>
          <ac:spMkLst>
            <pc:docMk/>
            <pc:sldMk cId="2306598344" sldId="344"/>
            <ac:spMk id="3" creationId="{06C2C8B8-206C-4A99-8624-93A2C2F3839F}"/>
          </ac:spMkLst>
        </pc:spChg>
      </pc:sldChg>
      <pc:sldChg chg="del">
        <pc:chgData name="Jon Rosdahl" userId="2820f357-2dd4-4127-8713-e0bfde0fd756" providerId="ADAL" clId="{B8323680-1E99-4920-B325-D3ABC68DCEEE}" dt="2022-08-03T15:31:07.737" v="354" actId="47"/>
        <pc:sldMkLst>
          <pc:docMk/>
          <pc:sldMk cId="3195658556" sldId="345"/>
        </pc:sldMkLst>
      </pc:sldChg>
      <pc:sldChg chg="del">
        <pc:chgData name="Jon Rosdahl" userId="2820f357-2dd4-4127-8713-e0bfde0fd756" providerId="ADAL" clId="{B8323680-1E99-4920-B325-D3ABC68DCEEE}" dt="2022-08-03T15:33:55.222" v="360" actId="47"/>
        <pc:sldMkLst>
          <pc:docMk/>
          <pc:sldMk cId="1389252359" sldId="348"/>
        </pc:sldMkLst>
      </pc:sldChg>
      <pc:sldChg chg="del">
        <pc:chgData name="Jon Rosdahl" userId="2820f357-2dd4-4127-8713-e0bfde0fd756" providerId="ADAL" clId="{B8323680-1E99-4920-B325-D3ABC68DCEEE}" dt="2022-08-03T15:33:58.536" v="361" actId="47"/>
        <pc:sldMkLst>
          <pc:docMk/>
          <pc:sldMk cId="2910965652" sldId="349"/>
        </pc:sldMkLst>
      </pc:sldChg>
      <pc:sldChg chg="modSp mod ord">
        <pc:chgData name="Jon Rosdahl" userId="2820f357-2dd4-4127-8713-e0bfde0fd756" providerId="ADAL" clId="{B8323680-1E99-4920-B325-D3ABC68DCEEE}" dt="2022-08-03T18:16:56.780" v="1021" actId="20577"/>
        <pc:sldMkLst>
          <pc:docMk/>
          <pc:sldMk cId="2943813404" sldId="350"/>
        </pc:sldMkLst>
        <pc:spChg chg="mod">
          <ac:chgData name="Jon Rosdahl" userId="2820f357-2dd4-4127-8713-e0bfde0fd756" providerId="ADAL" clId="{B8323680-1E99-4920-B325-D3ABC68DCEEE}" dt="2022-08-03T18:11:03.296" v="603" actId="20577"/>
          <ac:spMkLst>
            <pc:docMk/>
            <pc:sldMk cId="2943813404" sldId="350"/>
            <ac:spMk id="2" creationId="{DAEED6EE-2097-404D-B63F-78DC15851C60}"/>
          </ac:spMkLst>
        </pc:spChg>
        <pc:spChg chg="mod">
          <ac:chgData name="Jon Rosdahl" userId="2820f357-2dd4-4127-8713-e0bfde0fd756" providerId="ADAL" clId="{B8323680-1E99-4920-B325-D3ABC68DCEEE}" dt="2022-08-03T18:16:56.780" v="1021" actId="20577"/>
          <ac:spMkLst>
            <pc:docMk/>
            <pc:sldMk cId="2943813404" sldId="350"/>
            <ac:spMk id="3" creationId="{1FADD7BF-D990-4EC4-99CD-96A4AFCBCC4E}"/>
          </ac:spMkLst>
        </pc:spChg>
      </pc:sldChg>
      <pc:sldChg chg="del">
        <pc:chgData name="Jon Rosdahl" userId="2820f357-2dd4-4127-8713-e0bfde0fd756" providerId="ADAL" clId="{B8323680-1E99-4920-B325-D3ABC68DCEEE}" dt="2022-08-03T17:57:33.327" v="378" actId="47"/>
        <pc:sldMkLst>
          <pc:docMk/>
          <pc:sldMk cId="4167680978" sldId="351"/>
        </pc:sldMkLst>
      </pc:sldChg>
      <pc:sldChg chg="del">
        <pc:chgData name="Jon Rosdahl" userId="2820f357-2dd4-4127-8713-e0bfde0fd756" providerId="ADAL" clId="{B8323680-1E99-4920-B325-D3ABC68DCEEE}" dt="2022-08-03T17:57:34.613" v="379" actId="47"/>
        <pc:sldMkLst>
          <pc:docMk/>
          <pc:sldMk cId="923409409" sldId="352"/>
        </pc:sldMkLst>
      </pc:sldChg>
      <pc:sldChg chg="del">
        <pc:chgData name="Jon Rosdahl" userId="2820f357-2dd4-4127-8713-e0bfde0fd756" providerId="ADAL" clId="{B8323680-1E99-4920-B325-D3ABC68DCEEE}" dt="2022-08-03T17:57:49.914" v="380" actId="47"/>
        <pc:sldMkLst>
          <pc:docMk/>
          <pc:sldMk cId="3882362362" sldId="353"/>
        </pc:sldMkLst>
      </pc:sldChg>
      <pc:sldChg chg="del">
        <pc:chgData name="Jon Rosdahl" userId="2820f357-2dd4-4127-8713-e0bfde0fd756" providerId="ADAL" clId="{B8323680-1E99-4920-B325-D3ABC68DCEEE}" dt="2022-08-03T17:57:55.094" v="381" actId="47"/>
        <pc:sldMkLst>
          <pc:docMk/>
          <pc:sldMk cId="2512180800" sldId="354"/>
        </pc:sldMkLst>
      </pc:sldChg>
      <pc:sldChg chg="del">
        <pc:chgData name="Jon Rosdahl" userId="2820f357-2dd4-4127-8713-e0bfde0fd756" providerId="ADAL" clId="{B8323680-1E99-4920-B325-D3ABC68DCEEE}" dt="2022-08-03T18:04:29.234" v="528" actId="47"/>
        <pc:sldMkLst>
          <pc:docMk/>
          <pc:sldMk cId="2958337392" sldId="355"/>
        </pc:sldMkLst>
      </pc:sldChg>
      <pc:sldChg chg="modSp new mod modNotesTx">
        <pc:chgData name="Jon Rosdahl" userId="2820f357-2dd4-4127-8713-e0bfde0fd756" providerId="ADAL" clId="{B8323680-1E99-4920-B325-D3ABC68DCEEE}" dt="2022-08-03T18:15:45.848" v="1007" actId="20577"/>
        <pc:sldMkLst>
          <pc:docMk/>
          <pc:sldMk cId="1231614118" sldId="356"/>
        </pc:sldMkLst>
        <pc:spChg chg="mod">
          <ac:chgData name="Jon Rosdahl" userId="2820f357-2dd4-4127-8713-e0bfde0fd756" providerId="ADAL" clId="{B8323680-1E99-4920-B325-D3ABC68DCEEE}" dt="2022-08-03T17:58:31.214" v="428" actId="20577"/>
          <ac:spMkLst>
            <pc:docMk/>
            <pc:sldMk cId="1231614118" sldId="356"/>
            <ac:spMk id="2" creationId="{D7B4F9C8-2A1E-E8C3-6B46-1E4D92E1CC51}"/>
          </ac:spMkLst>
        </pc:spChg>
        <pc:spChg chg="mod">
          <ac:chgData name="Jon Rosdahl" userId="2820f357-2dd4-4127-8713-e0bfde0fd756" providerId="ADAL" clId="{B8323680-1E99-4920-B325-D3ABC68DCEEE}" dt="2022-08-03T18:15:45.848" v="1007" actId="20577"/>
          <ac:spMkLst>
            <pc:docMk/>
            <pc:sldMk cId="1231614118" sldId="356"/>
            <ac:spMk id="3" creationId="{52003C22-82A6-32B9-6DDA-79F0D0B11FEC}"/>
          </ac:spMkLst>
        </pc:spChg>
      </pc:sldChg>
      <pc:sldChg chg="addSp delSp modSp new mod">
        <pc:chgData name="Jon Rosdahl" userId="2820f357-2dd4-4127-8713-e0bfde0fd756" providerId="ADAL" clId="{B8323680-1E99-4920-B325-D3ABC68DCEEE}" dt="2022-08-03T18:05:42.935" v="592" actId="404"/>
        <pc:sldMkLst>
          <pc:docMk/>
          <pc:sldMk cId="2307625941" sldId="357"/>
        </pc:sldMkLst>
        <pc:spChg chg="mod">
          <ac:chgData name="Jon Rosdahl" userId="2820f357-2dd4-4127-8713-e0bfde0fd756" providerId="ADAL" clId="{B8323680-1E99-4920-B325-D3ABC68DCEEE}" dt="2022-08-03T18:05:42.935" v="592" actId="404"/>
          <ac:spMkLst>
            <pc:docMk/>
            <pc:sldMk cId="2307625941" sldId="357"/>
            <ac:spMk id="2" creationId="{49BCCE40-34B4-484A-B5DF-DCB6B675218C}"/>
          </ac:spMkLst>
        </pc:spChg>
        <pc:spChg chg="del">
          <ac:chgData name="Jon Rosdahl" userId="2820f357-2dd4-4127-8713-e0bfde0fd756" providerId="ADAL" clId="{B8323680-1E99-4920-B325-D3ABC68DCEEE}" dt="2022-08-03T18:04:49.271" v="563" actId="478"/>
          <ac:spMkLst>
            <pc:docMk/>
            <pc:sldMk cId="2307625941" sldId="357"/>
            <ac:spMk id="3" creationId="{24EB195F-19E8-8ADA-0F5D-E0EE264984DE}"/>
          </ac:spMkLst>
        </pc:spChg>
        <pc:picChg chg="add mod">
          <ac:chgData name="Jon Rosdahl" userId="2820f357-2dd4-4127-8713-e0bfde0fd756" providerId="ADAL" clId="{B8323680-1E99-4920-B325-D3ABC68DCEEE}" dt="2022-08-03T18:05:16.550" v="570" actId="14100"/>
          <ac:picMkLst>
            <pc:docMk/>
            <pc:sldMk cId="2307625941" sldId="357"/>
            <ac:picMk id="7" creationId="{81BB0446-EE89-A3BC-D0BD-EBCF0139F8EC}"/>
          </ac:picMkLst>
        </pc:picChg>
      </pc:sldChg>
      <pc:sldChg chg="modSp new del mod">
        <pc:chgData name="Jon Rosdahl" userId="2820f357-2dd4-4127-8713-e0bfde0fd756" providerId="ADAL" clId="{B8323680-1E99-4920-B325-D3ABC68DCEEE}" dt="2022-08-03T18:00:02.793" v="526" actId="47"/>
        <pc:sldMkLst>
          <pc:docMk/>
          <pc:sldMk cId="3716006522" sldId="357"/>
        </pc:sldMkLst>
        <pc:spChg chg="mod">
          <ac:chgData name="Jon Rosdahl" userId="2820f357-2dd4-4127-8713-e0bfde0fd756" providerId="ADAL" clId="{B8323680-1E99-4920-B325-D3ABC68DCEEE}" dt="2022-08-03T17:59:00.169" v="494" actId="20577"/>
          <ac:spMkLst>
            <pc:docMk/>
            <pc:sldMk cId="3716006522" sldId="357"/>
            <ac:spMk id="2" creationId="{A97238EA-3D44-58EE-6A8B-AD4A62485BB3}"/>
          </ac:spMkLst>
        </pc:spChg>
      </pc:sldChg>
      <pc:sldChg chg="addSp delSp modSp new mod">
        <pc:chgData name="Jon Rosdahl" userId="2820f357-2dd4-4127-8713-e0bfde0fd756" providerId="ADAL" clId="{B8323680-1E99-4920-B325-D3ABC68DCEEE}" dt="2022-08-03T18:55:14.533" v="1071" actId="1076"/>
        <pc:sldMkLst>
          <pc:docMk/>
          <pc:sldMk cId="716940713" sldId="358"/>
        </pc:sldMkLst>
        <pc:spChg chg="mod">
          <ac:chgData name="Jon Rosdahl" userId="2820f357-2dd4-4127-8713-e0bfde0fd756" providerId="ADAL" clId="{B8323680-1E99-4920-B325-D3ABC68DCEEE}" dt="2022-08-03T18:46:46.128" v="1064" actId="20577"/>
          <ac:spMkLst>
            <pc:docMk/>
            <pc:sldMk cId="716940713" sldId="358"/>
            <ac:spMk id="2" creationId="{632354AF-15F7-DFFC-47FA-4E5FEBB82111}"/>
          </ac:spMkLst>
        </pc:spChg>
        <pc:spChg chg="del">
          <ac:chgData name="Jon Rosdahl" userId="2820f357-2dd4-4127-8713-e0bfde0fd756" providerId="ADAL" clId="{B8323680-1E99-4920-B325-D3ABC68DCEEE}" dt="2022-08-03T18:34:28.862" v="1051" actId="478"/>
          <ac:spMkLst>
            <pc:docMk/>
            <pc:sldMk cId="716940713" sldId="358"/>
            <ac:spMk id="3" creationId="{5181BB79-05FE-3C1E-FFD2-9495B7DDCCA0}"/>
          </ac:spMkLst>
        </pc:spChg>
        <pc:picChg chg="add del mod">
          <ac:chgData name="Jon Rosdahl" userId="2820f357-2dd4-4127-8713-e0bfde0fd756" providerId="ADAL" clId="{B8323680-1E99-4920-B325-D3ABC68DCEEE}" dt="2022-08-03T18:46:46.869" v="1065"/>
          <ac:picMkLst>
            <pc:docMk/>
            <pc:sldMk cId="716940713" sldId="358"/>
            <ac:picMk id="7" creationId="{9515C6EA-EEAA-FB00-A36A-430A1705ACF8}"/>
          </ac:picMkLst>
        </pc:picChg>
        <pc:picChg chg="add mod">
          <ac:chgData name="Jon Rosdahl" userId="2820f357-2dd4-4127-8713-e0bfde0fd756" providerId="ADAL" clId="{B8323680-1E99-4920-B325-D3ABC68DCEEE}" dt="2022-08-03T18:55:14.533" v="1071" actId="1076"/>
          <ac:picMkLst>
            <pc:docMk/>
            <pc:sldMk cId="716940713" sldId="358"/>
            <ac:picMk id="8" creationId="{F80945B5-6F25-A995-7A46-869F07D61008}"/>
          </ac:picMkLst>
        </pc:picChg>
      </pc:sldChg>
      <pc:sldChg chg="modSp new del mod">
        <pc:chgData name="Jon Rosdahl" userId="2820f357-2dd4-4127-8713-e0bfde0fd756" providerId="ADAL" clId="{B8323680-1E99-4920-B325-D3ABC68DCEEE}" dt="2022-08-03T18:00:04.777" v="527" actId="47"/>
        <pc:sldMkLst>
          <pc:docMk/>
          <pc:sldMk cId="4227553253" sldId="358"/>
        </pc:sldMkLst>
        <pc:spChg chg="mod">
          <ac:chgData name="Jon Rosdahl" userId="2820f357-2dd4-4127-8713-e0bfde0fd756" providerId="ADAL" clId="{B8323680-1E99-4920-B325-D3ABC68DCEEE}" dt="2022-08-03T17:59:46.908" v="525" actId="20577"/>
          <ac:spMkLst>
            <pc:docMk/>
            <pc:sldMk cId="4227553253" sldId="358"/>
            <ac:spMk id="2" creationId="{F97C4177-865E-B630-3846-D4855C449D52}"/>
          </ac:spMkLst>
        </pc:spChg>
      </pc:sldChg>
      <pc:sldMasterChg chg="modSp mod">
        <pc:chgData name="Jon Rosdahl" userId="2820f357-2dd4-4127-8713-e0bfde0fd756" providerId="ADAL" clId="{B8323680-1E99-4920-B325-D3ABC68DCEEE}" dt="2022-08-03T15:33:03.668" v="356" actId="6549"/>
        <pc:sldMasterMkLst>
          <pc:docMk/>
          <pc:sldMasterMk cId="321612819" sldId="2147483672"/>
        </pc:sldMasterMkLst>
        <pc:spChg chg="mod">
          <ac:chgData name="Jon Rosdahl" userId="2820f357-2dd4-4127-8713-e0bfde0fd756" providerId="ADAL" clId="{B8323680-1E99-4920-B325-D3ABC68DCEEE}" dt="2022-08-03T15:33:03.668" v="356" actId="6549"/>
          <ac:spMkLst>
            <pc:docMk/>
            <pc:sldMasterMk cId="321612819" sldId="2147483672"/>
            <ac:spMk id="11" creationId="{106A7171-3D93-4AEC-9BD3-73DD99752379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/>
              <a:t>doc.: IEEE 802 EC 22/0001r7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pt-BR"/>
              <a:t>doc.: IEEE 802 EC 22/0001r7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22/0001r7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R0 – New report for 2022 –Status updated.</a:t>
            </a:r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22/0001r7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22/0001r7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lvl="0"/>
            <a:r>
              <a:rPr lang="en-US" sz="2000" dirty="0"/>
              <a:t>Future Wireless Interim Meetings: review and status August 3, 2022</a:t>
            </a:r>
            <a:endParaRPr lang="en-US" dirty="0"/>
          </a:p>
          <a:p>
            <a:pPr lvl="1"/>
            <a:r>
              <a:rPr lang="en-US" sz="1800" dirty="0"/>
              <a:t>May 15-20, 2022, Warsaw Marriott, Warsaw, Poland– Contract executed (802WFIN-20/22r0)</a:t>
            </a:r>
            <a:endParaRPr lang="en-US" dirty="0"/>
          </a:p>
          <a:p>
            <a:pPr lvl="1"/>
            <a:r>
              <a:rPr lang="en-US" sz="1800" dirty="0"/>
              <a:t>Sept 11-16, 2022, Hilton Waikoloa Village, Waikoloa, HI – Contract executed (802WFIN-20/32r0)</a:t>
            </a:r>
            <a:endParaRPr lang="en-US" dirty="0"/>
          </a:p>
          <a:p>
            <a:pPr lvl="1"/>
            <a:r>
              <a:rPr lang="en-US" sz="1800" dirty="0"/>
              <a:t>Jan 15-20, 2023, Baltimore Marriott Waterfront, Baltimore, MD – Contract executed (802WFIN-20/18r0)</a:t>
            </a:r>
            <a:endParaRPr lang="en-US" dirty="0"/>
          </a:p>
          <a:p>
            <a:pPr lvl="1"/>
            <a:r>
              <a:rPr lang="en-US" sz="1800" dirty="0"/>
              <a:t>May 13-19, 2023, Hilton Orlando Lake Buena Vista, Orlando, FL - Contract executed (802WFIN-22/0009r0)</a:t>
            </a:r>
          </a:p>
          <a:p>
            <a:pPr marL="742950" marR="0" lvl="1" indent="-2857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dirty="0"/>
              <a:t>		– 802 EC asked that we book Hilton Orlando Lake Buena Vista to help pay for cancelling 2022-03 Plenary</a:t>
            </a:r>
          </a:p>
          <a:p>
            <a:pPr lvl="1"/>
            <a:endParaRPr lang="en-US" dirty="0"/>
          </a:p>
          <a:p>
            <a:pPr lvl="1"/>
            <a:r>
              <a:rPr lang="en-US" sz="1800" dirty="0"/>
              <a:t>September 10-15, 2023 – Grand Hyatt, Atlanta Buckhead – Contract executed (802WFIN-21/1r0)</a:t>
            </a:r>
            <a:endParaRPr lang="en-US" dirty="0"/>
          </a:p>
          <a:p>
            <a:pPr lvl="1"/>
            <a:r>
              <a:rPr lang="en-US" sz="1800" dirty="0"/>
              <a:t>January 14-19, 2024 – Hilton Panama, Panama – Contract executed (802WFIN-21/31r0)</a:t>
            </a:r>
            <a:endParaRPr lang="en-US" dirty="0"/>
          </a:p>
          <a:p>
            <a:pPr lvl="1"/>
            <a:r>
              <a:rPr lang="en-US" sz="1800" dirty="0"/>
              <a:t>May </a:t>
            </a:r>
            <a:r>
              <a:rPr lang="en-US" sz="1200" dirty="0"/>
              <a:t>12-13, 2022, Warsaw Marriott, Warsaw, Poland– in negotiations</a:t>
            </a:r>
            <a:endParaRPr lang="en-US" dirty="0"/>
          </a:p>
          <a:p>
            <a:pPr lvl="1"/>
            <a:r>
              <a:rPr lang="en-US" sz="1800" dirty="0"/>
              <a:t>Sept 8-13, 2024 - Hilton Waikoloa Village – Contract executed (802WFIN-20/12r0)</a:t>
            </a:r>
          </a:p>
          <a:p>
            <a:pPr lvl="1"/>
            <a:r>
              <a:rPr lang="en-US" sz="1800" dirty="0"/>
              <a:t>Jan 2025 - Open</a:t>
            </a:r>
          </a:p>
          <a:p>
            <a:pPr lvl="1"/>
            <a:r>
              <a:rPr lang="en-US" sz="1800" dirty="0"/>
              <a:t>May 2025 - Open</a:t>
            </a:r>
          </a:p>
          <a:p>
            <a:pPr lvl="1"/>
            <a:r>
              <a:rPr lang="en-US" sz="1800" dirty="0"/>
              <a:t>Sept 2025 </a:t>
            </a:r>
            <a:r>
              <a:rPr lang="en-US" sz="1200" dirty="0"/>
              <a:t>Hilton Waikoloa Village, Waikoloa, HI – Contract executed (802WFIN-22-0007r0)</a:t>
            </a:r>
          </a:p>
          <a:p>
            <a:pPr lvl="1"/>
            <a:r>
              <a:rPr lang="en-US" sz="1200" dirty="0"/>
              <a:t>Jan 2026 - Open</a:t>
            </a:r>
          </a:p>
          <a:p>
            <a:pPr lvl="1"/>
            <a:r>
              <a:rPr lang="en-US" sz="1200" dirty="0"/>
              <a:t>May 2026 - Open</a:t>
            </a:r>
          </a:p>
          <a:p>
            <a:pPr lvl="1"/>
            <a:r>
              <a:rPr lang="en-US" sz="1200" dirty="0"/>
              <a:t>Sept 2026 Hilton Waikoloa Village, Waikoloa, HI – Contract executed (802WFIN-22-0008r0)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505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Yellow Highlight – Potential deferral identified.</a:t>
            </a:r>
          </a:p>
          <a:p>
            <a:r>
              <a:rPr lang="en-US" dirty="0"/>
              <a:t>Blue  Highlight – rebooked due to COVID</a:t>
            </a:r>
          </a:p>
          <a:p>
            <a:r>
              <a:rPr lang="en-US" dirty="0"/>
              <a:t>Light Green highlight – potential targets for possible deferrals.</a:t>
            </a:r>
          </a:p>
          <a:p>
            <a:r>
              <a:rPr lang="en-US" dirty="0"/>
              <a:t>Red – Cancelled – Electronic Plenary</a:t>
            </a:r>
          </a:p>
          <a:p>
            <a:r>
              <a:rPr lang="en-US" dirty="0"/>
              <a:t>No highlight – pre Covid assigned dates/venues.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7A52B0D-DD1E-4554-8B26-BB0942B0983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BA170-C2F2-4DE2-9ED7-EFDC36CB46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August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CCCEF-1EEE-440B-B6E4-D171747D3E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802 EC-21/0303r1</a:t>
            </a:r>
          </a:p>
        </p:txBody>
      </p:sp>
    </p:spTree>
    <p:extLst>
      <p:ext uri="{BB962C8B-B14F-4D97-AF65-F5344CB8AC3E}">
        <p14:creationId xmlns:p14="http://schemas.microsoft.com/office/powerpoint/2010/main" val="12540878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Airfare $1300</a:t>
            </a:r>
          </a:p>
          <a:p>
            <a:r>
              <a:rPr lang="en-US" dirty="0"/>
              <a:t>Meals: $300</a:t>
            </a:r>
            <a:br>
              <a:rPr lang="en-US" dirty="0"/>
            </a:br>
            <a:r>
              <a:rPr lang="en-US" dirty="0"/>
              <a:t>Transfers: $400</a:t>
            </a:r>
            <a:br>
              <a:rPr lang="en-US" dirty="0"/>
            </a:br>
            <a:r>
              <a:rPr lang="en-US" dirty="0"/>
              <a:t>Hotel: $600</a:t>
            </a:r>
          </a:p>
          <a:p>
            <a:r>
              <a:rPr lang="en-US" dirty="0"/>
              <a:t>Not to exceed: $2,600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pt-BR"/>
              <a:t>doc.: IEEE 802 EC 22/0001r7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4089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22/0001r7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9993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0916E9D6-7CA1-4FF4-9569-8648078D1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9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4" name="Text Box 9">
            <a:extLst>
              <a:ext uri="{FF2B5EF4-FFF2-40B4-BE49-F238E27FC236}">
                <a16:creationId xmlns:a16="http://schemas.microsoft.com/office/drawing/2014/main" id="{ECC9A3E7-6E7E-4533-8460-17B235A06FF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4762" y="6597486"/>
            <a:ext cx="91440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900" dirty="0">
                <a:solidFill>
                  <a:schemeClr val="bg1"/>
                </a:solidFill>
              </a:rPr>
              <a:t>2021 December IEEE 802 Interim Telecon</a:t>
            </a:r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33742F36-ED33-42D0-8176-79384FE46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6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9307BF9A-E01D-4F3D-B2CA-7564737806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3D08866B-76FE-4482-A597-BEEB9268883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4850163A-3EBC-482C-8203-833C440D1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9" y="6589714"/>
            <a:ext cx="1150937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900">
                <a:solidFill>
                  <a:schemeClr val="bg1"/>
                </a:solidFill>
              </a:rPr>
              <a:t>Page </a:t>
            </a:r>
            <a:fld id="{1CB15AE4-5154-4C3F-8C5F-14C4E82E64F1}" type="slidenum">
              <a:rPr lang="en-US" altLang="en-US" sz="9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900">
              <a:solidFill>
                <a:schemeClr val="bg1"/>
              </a:solidFill>
            </a:endParaRP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482F0322-AA73-4141-94E5-E0F4356D9ED4}"/>
              </a:ext>
            </a:extLst>
          </p:cNvPr>
          <p:cNvGrpSpPr>
            <a:grpSpLocks/>
          </p:cNvGrpSpPr>
          <p:nvPr/>
        </p:nvGrpSpPr>
        <p:grpSpPr bwMode="auto">
          <a:xfrm>
            <a:off x="8316914" y="5876927"/>
            <a:ext cx="793750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32348BFF-B9BA-4861-B473-83605A7DC0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42220904-DB44-442A-95D1-2709A7A11430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95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25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4143CF03-14BD-416E-8DC6-153C37A1569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95E66740-E80B-4ADC-A8B0-8DF0DE44E14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18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E07C26CB-7D9D-421E-9097-1883C3DAD6F2}"/>
              </a:ext>
            </a:extLst>
          </p:cNvPr>
          <p:cNvSpPr txBox="1"/>
          <p:nvPr userDrawn="1"/>
        </p:nvSpPr>
        <p:spPr>
          <a:xfrm>
            <a:off x="0" y="6604001"/>
            <a:ext cx="1676400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/>
              <a:t>doc: 802 EC-21/0303r1</a:t>
            </a:r>
          </a:p>
        </p:txBody>
      </p:sp>
    </p:spTree>
    <p:extLst>
      <p:ext uri="{BB962C8B-B14F-4D97-AF65-F5344CB8AC3E}">
        <p14:creationId xmlns:p14="http://schemas.microsoft.com/office/powerpoint/2010/main" val="4060260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997A4-7ECA-47F1-84A9-B5B1D1BE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769B6-DA21-4E90-BB25-B98718AE5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1668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675D-7433-46D1-9CC2-E2BB294E7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BB1EE-E545-48A5-9729-C524B5652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9975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953C4-9EFB-4CD3-9610-F5A3C0D5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4E3AC-CCBF-4809-8A90-7F71D3461E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46390-8D18-4BAF-A469-26B9CB337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685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57977-1713-403A-8F15-B07D109A5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5DDBB-EE1F-474D-B583-486853029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80EAD-1CCC-43D5-BAC2-C8E85A7C6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7D1348-611E-4262-932E-317C1E73F5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A1949-54F8-4B7F-8547-1B0F8E289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24691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8FEC-4181-4D3C-9297-4C1CFBC8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28428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6042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8C9EA-34CD-4482-BE01-412826CA9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B8B9E-A908-4EF2-80DF-70DE4AF00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60AA4-C8C0-4724-95C2-29296EFF4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07777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A6E2C-1027-4DD1-B70F-AB291B378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825638-D223-47B8-BB02-17BC35F0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89DCC-A8C4-4EB5-9EB7-B9DE029C0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70449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34970-C96B-4690-A0B8-18347D84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2657D-315C-4B1E-841A-986CFFAB2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3503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69980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677F75-CAFD-4E65-9507-E7707C26F2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78601" y="404815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127ABC-A600-4AA3-8F29-7B2BEDFBE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50826" y="404815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1060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0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3716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4797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434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9202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477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424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06A7171-3D93-4AEC-9BD3-73DD9975237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946625" y="382824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EC-22/0001r7</a:t>
            </a:r>
          </a:p>
        </p:txBody>
      </p:sp>
    </p:spTree>
    <p:extLst>
      <p:ext uri="{BB962C8B-B14F-4D97-AF65-F5344CB8AC3E}">
        <p14:creationId xmlns:p14="http://schemas.microsoft.com/office/powerpoint/2010/main" val="321612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ACF72588-8CCA-484B-BB57-75115034C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F63C43A1-4887-493E-8A14-BF150B517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6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2B5A83E3-00AF-4F64-A572-E3132996D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4236F236-A3B9-41B4-B7F9-DFF89D758F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01EEDA4F-A3DE-4FD9-BF4F-3E83D2D89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DD447C82-1692-4452-8D0C-48E5A094D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9" y="6589714"/>
            <a:ext cx="1150937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900">
                <a:solidFill>
                  <a:schemeClr val="bg1"/>
                </a:solidFill>
              </a:rPr>
              <a:t>Page </a:t>
            </a:r>
            <a:fld id="{78C6580E-8574-448A-B696-FE3CE2803A05}" type="slidenum">
              <a:rPr lang="en-US" altLang="en-US" sz="9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900">
              <a:solidFill>
                <a:schemeClr val="bg1"/>
              </a:solidFill>
            </a:endParaRP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B6922251-FEB2-42BE-A274-06E32B974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204" y="6589712"/>
            <a:ext cx="91440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900" dirty="0">
                <a:solidFill>
                  <a:schemeClr val="bg1"/>
                </a:solidFill>
              </a:rPr>
              <a:t>2021 December IEEE 802 Interim Telecon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9C8BEB29-6C1C-4F78-BE84-ABA3613CF38A}"/>
              </a:ext>
            </a:extLst>
          </p:cNvPr>
          <p:cNvGrpSpPr>
            <a:grpSpLocks/>
          </p:cNvGrpSpPr>
          <p:nvPr/>
        </p:nvGrpSpPr>
        <p:grpSpPr bwMode="auto">
          <a:xfrm>
            <a:off x="8316914" y="5876927"/>
            <a:ext cx="793750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30E25C0F-A518-43E4-9FFE-534FED150A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58BBC676-CFEE-41B6-AD57-8CEF720C6324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95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25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0F028796-F134-4F17-A928-B1CF7442DF5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28217FAA-CAD6-4509-87B3-40A895740AE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18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2B304B0-FF60-41DC-9681-6067E5CBFFEE}"/>
              </a:ext>
            </a:extLst>
          </p:cNvPr>
          <p:cNvSpPr txBox="1"/>
          <p:nvPr userDrawn="1"/>
        </p:nvSpPr>
        <p:spPr>
          <a:xfrm>
            <a:off x="0" y="6604001"/>
            <a:ext cx="1676400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/>
              <a:t>doc: 802 EC-21/0303r1</a:t>
            </a:r>
          </a:p>
        </p:txBody>
      </p:sp>
    </p:spTree>
    <p:extLst>
      <p:ext uri="{BB962C8B-B14F-4D97-AF65-F5344CB8AC3E}">
        <p14:creationId xmlns:p14="http://schemas.microsoft.com/office/powerpoint/2010/main" val="2045800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7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5-00EC-802-plenary-future-venue-contract-statu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IEEE 802WCSC Meeting Venue Manager Report 2022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1210" y="16954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2022-08-03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236506"/>
              </p:ext>
            </p:extLst>
          </p:nvPr>
        </p:nvGraphicFramePr>
        <p:xfrm>
          <a:off x="512763" y="2279650"/>
          <a:ext cx="8118475" cy="248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538755" progId="Word.Document.8">
                  <p:embed/>
                </p:oleObj>
              </mc:Choice>
              <mc:Fallback>
                <p:oleObj name="Document" r:id="rId3" imgW="8245941" imgH="253875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79650"/>
                        <a:ext cx="8118475" cy="2487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CCE40-34B4-484A-B5DF-DCB6B6752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Registration Report for Sept 2022</a:t>
            </a:r>
            <a:br>
              <a:rPr lang="en-US" dirty="0"/>
            </a:br>
            <a:r>
              <a:rPr lang="en-US" sz="1800" dirty="0"/>
              <a:t>as of Aug 3, 2022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63C50-BABD-6773-3784-247A9C878CF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D87DC-44C7-AF83-0EC7-CE8EF192EE1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BC3FC-4841-7371-D4A5-610808132C2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1BB0446-EE89-A3BC-D0BD-EBCF0139F8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274" y="2148158"/>
            <a:ext cx="7531451" cy="341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625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354AF-15F7-DFFC-47FA-4E5FEBB82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Report for Sept 2022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E3165C-866F-EFD4-74C3-14312957D44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B3FF67-F930-AA03-FDEB-C380F376F15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1CEA4-56C3-47E4-B4D7-956B056F16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80945B5-6F25-A995-7A46-869F07D610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175" y="1567408"/>
            <a:ext cx="7768163" cy="4908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940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4F9C8-2A1E-E8C3-6B46-1E4D92E1C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Site visit to Waikoloa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03C22-82A6-32B9-6DDA-79F0D0B11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authorize the 802W Venue Manager, Jon Rosdahl to go on a site visit with </a:t>
            </a:r>
            <a:r>
              <a:rPr lang="en-US" dirty="0" err="1"/>
              <a:t>Linespeed</a:t>
            </a:r>
            <a:r>
              <a:rPr lang="en-US" dirty="0"/>
              <a:t> with the purpose to prepare for Virtual access for the 2022 Sept IEEE 802 Wireless Mixed-mode Interim.</a:t>
            </a:r>
            <a:br>
              <a:rPr lang="en-US" dirty="0"/>
            </a:br>
            <a:r>
              <a:rPr lang="en-US" dirty="0"/>
              <a:t>Expenses not to exceed: $2,600</a:t>
            </a:r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5AE3C-1357-2969-353C-8CF5EF634AE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4C927-F02C-43F8-F452-3F7A461B43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87432-00B9-46BB-3AAF-194527DC80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614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ED6EE-2097-404D-B63F-78DC15851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2024 May IEEE 802 Wireless Interim</a:t>
            </a:r>
            <a:br>
              <a:rPr lang="en-US" dirty="0"/>
            </a:br>
            <a:r>
              <a:rPr lang="en-US" dirty="0"/>
              <a:t>Warsaw, Poland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DD7BF-D990-4EC4-99CD-96A4AFCBC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sz="2000" dirty="0"/>
              <a:t>Mtg target: May 12-17, 2022</a:t>
            </a:r>
          </a:p>
          <a:p>
            <a:r>
              <a:rPr lang="en-US" sz="2000" dirty="0"/>
              <a:t>Current Deposit on Account: ~USD$67,324.30 (paid 5-5-20)</a:t>
            </a:r>
          </a:p>
          <a:p>
            <a:r>
              <a:rPr lang="en-US" sz="2000" dirty="0"/>
              <a:t>Minimum Room block:  843 nights --  peak 175 attendance </a:t>
            </a:r>
          </a:p>
          <a:p>
            <a:r>
              <a:rPr lang="en-US" sz="2000" dirty="0"/>
              <a:t>Room Rate: PLN 620.00 =~USD$154   (as of Feb2) - TBC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0DAEF-31F8-4EA0-8E70-B3CC1AF42EE3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3" y="333375"/>
            <a:ext cx="1874837" cy="273050"/>
          </a:xfrm>
        </p:spPr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1AB3E-5D1F-40B5-B52B-A8226A5BAD7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3" y="6475413"/>
            <a:ext cx="3184525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C460A-2A13-4F5D-A213-7AD2EF87A7E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3813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8A5EB-69CF-4A66-8DC9-FC2ED0E8D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Current Status of 802 Wireless Interim Session venue plans as of August 2, 2022 as presented to the 2022 August 3rd IEEE 802 Wireless Chairs Telecon.</a:t>
            </a:r>
            <a:br>
              <a:rPr lang="en-GB" dirty="0"/>
            </a:b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839787"/>
          </a:xfrm>
          <a:ln/>
        </p:spPr>
        <p:txBody>
          <a:bodyPr lIns="90000" tIns="46800" rIns="90000" bIns="46800"/>
          <a:lstStyle/>
          <a:p>
            <a:r>
              <a:rPr lang="en-US" dirty="0"/>
              <a:t>Future Interim Venue Status – Aug 2, 2022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876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2022-09 (11-16) Waikoloa, HI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2023-01 (15-20) Baltimore, MD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>
                <a:highlight>
                  <a:srgbClr val="00FFFF"/>
                </a:highlight>
              </a:rPr>
              <a:t>2023-05  (14-19) Hilton Orlando Lake Buena Vista</a:t>
            </a:r>
            <a:endParaRPr lang="en-GB" sz="2000" dirty="0">
              <a:highlight>
                <a:srgbClr val="00FFFF"/>
              </a:highlight>
            </a:endParaRP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2023-09 (10-15) Atlanta – Buckhead, GA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2024-01 (14-19) Panama (Rebooked from Jan 2022)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2024-05 (12-17) Warsaw, Poland – (R</a:t>
            </a:r>
            <a:r>
              <a:rPr lang="en-GB" sz="2000" dirty="0">
                <a:highlight>
                  <a:srgbClr val="FFFF00"/>
                </a:highlight>
              </a:rPr>
              <a:t>ebook from 2002)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2024-09 (8-13) Waikoloa, HI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2025-09 (14-19) </a:t>
            </a:r>
            <a:r>
              <a:rPr lang="en-US" sz="2400" dirty="0"/>
              <a:t>Waikoloa, HI 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2026-09 (13-18) Waikoloa, HI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6B1E07-1378-480A-858D-3AD03452127F}"/>
              </a:ext>
            </a:extLst>
          </p:cNvPr>
          <p:cNvSpPr txBox="1"/>
          <p:nvPr/>
        </p:nvSpPr>
        <p:spPr>
          <a:xfrm>
            <a:off x="5486400" y="5569803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Meeting Planner:</a:t>
            </a:r>
          </a:p>
          <a:p>
            <a:r>
              <a:rPr lang="en-US" sz="1600" dirty="0">
                <a:solidFill>
                  <a:schemeClr val="tx1"/>
                </a:solidFill>
              </a:rPr>
              <a:t>Starred Venues :MTG Events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Dotted Venues: Face to Face Events</a:t>
            </a:r>
          </a:p>
        </p:txBody>
      </p:sp>
    </p:spTree>
    <p:extLst>
      <p:ext uri="{BB962C8B-B14F-4D97-AF65-F5344CB8AC3E}">
        <p14:creationId xmlns:p14="http://schemas.microsoft.com/office/powerpoint/2010/main" val="8367848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4CE6-4087-496B-88B7-AB7F112E6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199"/>
          </a:xfrm>
        </p:spPr>
        <p:txBody>
          <a:bodyPr/>
          <a:lstStyle/>
          <a:p>
            <a:r>
              <a:rPr lang="en-US" altLang="en-US" dirty="0"/>
              <a:t>Future 802 Plenary Venue Contract 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2C8B8-206C-4A99-8624-93A2C2F38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95400"/>
            <a:ext cx="8153400" cy="4799013"/>
          </a:xfrm>
        </p:spPr>
        <p:txBody>
          <a:bodyPr/>
          <a:lstStyle/>
          <a:p>
            <a:r>
              <a:rPr lang="en-US" sz="1600" dirty="0">
                <a:highlight>
                  <a:srgbClr val="00FFFF"/>
                </a:highlight>
              </a:rPr>
              <a:t>2022 – Nov 13-18 – Marriott Marquis Queen’s Park, Bangkok, Thailand (Nov 2020)</a:t>
            </a:r>
          </a:p>
          <a:p>
            <a:r>
              <a:rPr lang="en-US" sz="1600" dirty="0">
                <a:highlight>
                  <a:srgbClr val="00FFFF"/>
                </a:highlight>
              </a:rPr>
              <a:t>2023 – March 12-17 –Hilton Atlanta, Atlanta, GA, United States (1 of 2 – March 2020)</a:t>
            </a:r>
          </a:p>
          <a:p>
            <a:r>
              <a:rPr lang="en-US" sz="1600" dirty="0"/>
              <a:t>2023 – July 9-14 – </a:t>
            </a:r>
            <a:r>
              <a:rPr lang="en-US" sz="1600" dirty="0" err="1"/>
              <a:t>Estrel</a:t>
            </a:r>
            <a:r>
              <a:rPr lang="en-US" sz="1600" dirty="0"/>
              <a:t> Berlin, Berlin, Germany</a:t>
            </a:r>
          </a:p>
          <a:p>
            <a:r>
              <a:rPr lang="en-US" sz="1600" dirty="0"/>
              <a:t>2023 – Nov 12-17 – Hawaiian Village, Oahu, Hawaii, United States</a:t>
            </a:r>
          </a:p>
          <a:p>
            <a:r>
              <a:rPr lang="en-US" sz="1600" dirty="0">
                <a:highlight>
                  <a:srgbClr val="00FFFF"/>
                </a:highlight>
              </a:rPr>
              <a:t>2024 – March 10-15 – Hyatt Regency Denver at Colorado Convention Center, Denver, CO, United States (March 2021)</a:t>
            </a:r>
          </a:p>
          <a:p>
            <a:r>
              <a:rPr lang="en-US" sz="1600" dirty="0">
                <a:highlight>
                  <a:srgbClr val="00FFFF"/>
                </a:highlight>
              </a:rPr>
              <a:t>2024 – July 14-19 – Sheraton Le Centre Montreal, Montreal, Quebec, Canada (July 2020)</a:t>
            </a:r>
          </a:p>
          <a:p>
            <a:r>
              <a:rPr lang="en-US" sz="1600" dirty="0">
                <a:highlight>
                  <a:srgbClr val="00FFFF"/>
                </a:highlight>
              </a:rPr>
              <a:t>2024 – Nov 10-15 –Hyatt Regency Vancouver  (Nov 2021)</a:t>
            </a:r>
          </a:p>
          <a:p>
            <a:r>
              <a:rPr lang="en-US" sz="1600" dirty="0">
                <a:highlight>
                  <a:srgbClr val="00FFFF"/>
                </a:highlight>
              </a:rPr>
              <a:t>2025 – March 9-14 –Hilton Atlanta, Atlanta, GA, United States (2 of 2 – March 2020).</a:t>
            </a:r>
          </a:p>
          <a:p>
            <a:r>
              <a:rPr lang="en-US" sz="1600" dirty="0">
                <a:highlight>
                  <a:srgbClr val="00FFFF"/>
                </a:highlight>
              </a:rPr>
              <a:t>2025 – July 13-18 –Marriott Madrid Auditorium, Madrid, Spain - TBC (July 2021)</a:t>
            </a:r>
          </a:p>
          <a:p>
            <a:r>
              <a:rPr lang="en-US" sz="1600" dirty="0">
                <a:highlight>
                  <a:srgbClr val="00FF00"/>
                </a:highlight>
              </a:rPr>
              <a:t>2025 – Nov 9-24 -- Open</a:t>
            </a:r>
          </a:p>
          <a:p>
            <a:r>
              <a:rPr lang="en-US" sz="1600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https://mentor.ieee.org/802-ec/dcn/20/ec-20-0001-05-00EC-802-plenary-future-venue-contract-status.xlsx</a:t>
            </a:r>
            <a:endParaRPr lang="en-US" sz="1600" dirty="0">
              <a:solidFill>
                <a:schemeClr val="accent6"/>
              </a:solidFill>
            </a:endParaRPr>
          </a:p>
          <a:p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329E6-42D5-1046-E3E3-13F6285E182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48F09-CAFB-4C2B-27E3-4E3CDC30B87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7AAAB1-1CFB-17F2-7CA8-3259DC61F9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6598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C220F-06A4-4B04-8AEF-E998A278C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 May 802 Wireless Interim</a:t>
            </a:r>
            <a:br>
              <a:rPr lang="en-US" dirty="0"/>
            </a:br>
            <a:r>
              <a:rPr lang="en-US" dirty="0"/>
              <a:t>Hilton Orlando Lake Buena Vista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4D71E-DF56-42C7-851F-F90495C16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r>
              <a:rPr lang="en-US" dirty="0"/>
              <a:t>Request from IEEE 802 Executive Committee to take an Interim Meeting at the Hilton Orlando Lake Buena Vista for 2023 May.</a:t>
            </a:r>
          </a:p>
          <a:p>
            <a:r>
              <a:rPr lang="en-US" dirty="0"/>
              <a:t>This was to help offset some of the penalties for cancelling the March 2022 IEEE 802 Plenary venue.</a:t>
            </a:r>
          </a:p>
          <a:p>
            <a:r>
              <a:rPr lang="en-US" dirty="0"/>
              <a:t>Motion to approve the Hilton Orlando Lake Buena Vista for 2023 May 802 Wireless Interim pass Jan 5, 2022</a:t>
            </a:r>
          </a:p>
          <a:p>
            <a:r>
              <a:rPr lang="en-US" dirty="0">
                <a:solidFill>
                  <a:schemeClr val="accent2"/>
                </a:solidFill>
              </a:rPr>
              <a:t>Contract was to be executed by January 31</a:t>
            </a:r>
            <a:r>
              <a:rPr lang="en-US" baseline="30000" dirty="0">
                <a:solidFill>
                  <a:schemeClr val="accent2"/>
                </a:solidFill>
              </a:rPr>
              <a:t>st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pPr lvl="1"/>
            <a:r>
              <a:rPr lang="en-US" sz="2400" dirty="0">
                <a:solidFill>
                  <a:srgbClr val="C00000"/>
                </a:solidFill>
              </a:rPr>
              <a:t>Finally Executed May 23, 2022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62C5EC-75C7-4E0F-B1CE-0B0C30E36F4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73D0EC-26C4-4669-9D19-22D49DDC3B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AB50C-204D-405E-90C4-4E7D8198F6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6493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AD6E-2A91-447B-8B07-41C41A59F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56538" cy="1065213"/>
          </a:xfrm>
        </p:spPr>
        <p:txBody>
          <a:bodyPr/>
          <a:lstStyle/>
          <a:p>
            <a:r>
              <a:rPr lang="en-US" dirty="0"/>
              <a:t>2022 January </a:t>
            </a:r>
            <a:br>
              <a:rPr lang="en-US" dirty="0"/>
            </a:br>
            <a:r>
              <a:rPr lang="en-US" dirty="0"/>
              <a:t>802 Wireless Electronic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5E53-A2D9-4F4E-9DB0-A0D632EF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264025"/>
          </a:xfrm>
        </p:spPr>
        <p:txBody>
          <a:bodyPr/>
          <a:lstStyle/>
          <a:p>
            <a:r>
              <a:rPr lang="en-US" dirty="0"/>
              <a:t>Date: January 14-27, 2022</a:t>
            </a:r>
          </a:p>
          <a:p>
            <a:r>
              <a:rPr lang="en-US" dirty="0"/>
              <a:t>Location: Electronic</a:t>
            </a:r>
          </a:p>
          <a:p>
            <a:r>
              <a:rPr lang="en-US" dirty="0"/>
              <a:t>Mtg Planner: MTG Events</a:t>
            </a:r>
          </a:p>
          <a:p>
            <a:r>
              <a:rPr lang="en-US" dirty="0"/>
              <a:t>Registration report (Feb 2) : 584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NOTE: </a:t>
            </a:r>
          </a:p>
          <a:p>
            <a:r>
              <a:rPr lang="en-US" dirty="0"/>
              <a:t>Wireless Chairs Meeting on February 2, 2022, will have a Registration requirement and use MTG Events Tool.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1644-91B2-4196-B424-061057C46A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9255-BDAA-41E3-8E0F-18635978AD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53833-B5DC-4E7E-8A6F-806026FE8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974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438A086-17E7-4715-864C-CC9DA8FEF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January 802 Wireless Interim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C84FC688-6069-4D5C-B399-F516344B8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Date: January 14-20, 2024</a:t>
            </a:r>
          </a:p>
          <a:p>
            <a:r>
              <a:rPr lang="en-US" dirty="0"/>
              <a:t>Location: Panama Hilton, Panama City, Panama</a:t>
            </a:r>
          </a:p>
          <a:p>
            <a:r>
              <a:rPr lang="en-US" dirty="0"/>
              <a:t>Contract executed: 802WFIN-21/31r0</a:t>
            </a:r>
          </a:p>
          <a:p>
            <a:r>
              <a:rPr lang="en-US" dirty="0"/>
              <a:t>Mtg Planner: MTG Events</a:t>
            </a:r>
          </a:p>
          <a:p>
            <a:r>
              <a:rPr lang="en-US" dirty="0"/>
              <a:t>Rebooked due to Covid-19 from 2021 May and 2022 January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ADE5D-0B2F-42CA-BA39-6027E700A6B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0A8D6-A84D-4CC3-A358-1EC33210B8D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736AC-8D62-435D-8A8A-C40885AE37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7479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80DDE-A6D9-4DBD-93F1-8CAA6AF62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Dates – as of August 3,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3129B-CA8C-455A-AE59-F21708EA5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7315200" cy="4113213"/>
          </a:xfrm>
        </p:spPr>
        <p:txBody>
          <a:bodyPr/>
          <a:lstStyle/>
          <a:p>
            <a:pPr lvl="1"/>
            <a:r>
              <a:rPr lang="en-US" sz="2400" b="1" dirty="0"/>
              <a:t>Jan 2025 (Asia/NA)</a:t>
            </a:r>
          </a:p>
          <a:p>
            <a:pPr lvl="1"/>
            <a:r>
              <a:rPr lang="en-US" sz="2400" b="1" dirty="0"/>
              <a:t>May 2025 (Asia/NA)</a:t>
            </a:r>
          </a:p>
          <a:p>
            <a:pPr lvl="1"/>
            <a:r>
              <a:rPr lang="en-US" sz="2400" b="1" dirty="0"/>
              <a:t>Jan 2026 - (Europe/NA) </a:t>
            </a:r>
          </a:p>
          <a:p>
            <a:pPr lvl="1"/>
            <a:r>
              <a:rPr lang="en-US" sz="2400" b="1" dirty="0"/>
              <a:t>May 2026 - (Europe/NA) 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A9A746-E78C-49D6-92DA-C413A7DAC76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5DC69-8D22-4A34-B084-E8BE1DA5DB9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3FAA42-FC9A-489D-8629-6501BD9287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589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493DF-5931-44B3-9102-D927DB1FF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Interim Meeting Fees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91827-7AAC-4AFD-A7F6-3D94D02BB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951413"/>
          </a:xfrm>
        </p:spPr>
        <p:txBody>
          <a:bodyPr/>
          <a:lstStyle/>
          <a:p>
            <a:r>
              <a:rPr lang="en-US" dirty="0"/>
              <a:t>IEEE 802 Plenary Session meeting fees are set by the IEEE 802 Executive Committee </a:t>
            </a:r>
          </a:p>
          <a:p>
            <a:pPr lvl="1"/>
            <a:r>
              <a:rPr lang="en-US" dirty="0"/>
              <a:t>– Currently it is set at $400/600/800.</a:t>
            </a:r>
          </a:p>
          <a:p>
            <a:pPr lvl="1"/>
            <a:r>
              <a:rPr lang="en-US" dirty="0"/>
              <a:t>-- Meeting fees will need to increase to cover mixed mode expenses</a:t>
            </a:r>
          </a:p>
          <a:p>
            <a:pPr lvl="1"/>
            <a:endParaRPr lang="en-US" sz="1000" dirty="0"/>
          </a:p>
          <a:p>
            <a:r>
              <a:rPr lang="en-US" dirty="0"/>
              <a:t>IEEE 802 Wireless Interim Session fees are set to balance actual costs to zero over 2 years.</a:t>
            </a:r>
          </a:p>
          <a:p>
            <a:endParaRPr lang="en-US" sz="800" dirty="0"/>
          </a:p>
          <a:p>
            <a:r>
              <a:rPr lang="en-US" dirty="0"/>
              <a:t>Expectations for May and Sept 2022 – </a:t>
            </a:r>
          </a:p>
          <a:p>
            <a:pPr lvl="1"/>
            <a:r>
              <a:rPr lang="en-US" dirty="0"/>
              <a:t>$850/$1,100/$1,350 in person  (+$300 not in hotel)</a:t>
            </a:r>
          </a:p>
          <a:p>
            <a:pPr lvl="1"/>
            <a:r>
              <a:rPr lang="en-US" dirty="0"/>
              <a:t>$950/$1,200/$1,450 Mixed Mode</a:t>
            </a:r>
          </a:p>
          <a:p>
            <a:pPr lvl="1"/>
            <a:r>
              <a:rPr lang="en-US" dirty="0"/>
              <a:t>$400/$600/$800 Electronic</a:t>
            </a:r>
          </a:p>
          <a:p>
            <a:r>
              <a:rPr lang="en-US" sz="1800" dirty="0"/>
              <a:t>Please note that the meeting fees above are similar to levels for pre-pandemic sessions.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50E021-1E26-4F3A-947B-35C1269A0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B86E3-7481-455A-BBEE-880ECE5F00CB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941976-E4F2-43E6-9FDD-8B4D25BC9F33}"/>
              </a:ext>
            </a:extLst>
          </p:cNvPr>
          <p:cNvSpPr>
            <a:spLocks noGrp="1"/>
          </p:cNvSpPr>
          <p:nvPr>
            <p:ph type="dt" idx="15"/>
          </p:nvPr>
        </p:nvSpPr>
        <p:spPr bwMode="auto">
          <a:xfrm>
            <a:off x="685800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329845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2989ECB-1F4C-41CF-B54E-6E4D89801667}">
  <ds:schemaRefs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a37140e-f4c5-4a6c-a9b4-20a691ce6c8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C4AC373-BE23-4904-9DE2-44E67FE1D9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1013A26-D71D-41CE-82F4-78BAE0CFF34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 Theme</Template>
  <TotalTime>20340</TotalTime>
  <Words>1258</Words>
  <Application>Microsoft Office PowerPoint</Application>
  <PresentationFormat>On-screen Show (4:3)</PresentationFormat>
  <Paragraphs>171</Paragraphs>
  <Slides>14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Courier New</vt:lpstr>
      <vt:lpstr>Times New Roman</vt:lpstr>
      <vt:lpstr>Wingdings</vt:lpstr>
      <vt:lpstr>802-11 Theme</vt:lpstr>
      <vt:lpstr>Title slide</vt:lpstr>
      <vt:lpstr>Document</vt:lpstr>
      <vt:lpstr>IEEE 802WCSC Meeting Venue Manager Report 2022</vt:lpstr>
      <vt:lpstr>Abstract</vt:lpstr>
      <vt:lpstr>Future Interim Venue Status – Aug 2, 2022</vt:lpstr>
      <vt:lpstr>Future 802 Plenary Venue Contract Status</vt:lpstr>
      <vt:lpstr>2023 May 802 Wireless Interim Hilton Orlando Lake Buena Vista</vt:lpstr>
      <vt:lpstr>2022 January  802 Wireless Electronic Interim</vt:lpstr>
      <vt:lpstr>2024 January 802 Wireless Interim</vt:lpstr>
      <vt:lpstr>Open Dates – as of August 3, 2022</vt:lpstr>
      <vt:lpstr>Future Interim Meeting Fees</vt:lpstr>
      <vt:lpstr>Registration Report for Sept 2022 as of Aug 3, 2022</vt:lpstr>
      <vt:lpstr>Budget Report for Sept 2022</vt:lpstr>
      <vt:lpstr>Motion to approve Site visit to Waikoloa</vt:lpstr>
      <vt:lpstr>2024 May IEEE 802 Wireless Interim Warsaw, Poland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802WCSC Meeting Venue Manager Report-2022</dc:title>
  <dc:subject>Future Venue August Status Report</dc:subject>
  <dc:creator>Jon Rosdahl</dc:creator>
  <cp:keywords>Report</cp:keywords>
  <dc:description>Jon Rosdahl (Qualcomm)</dc:description>
  <cp:lastModifiedBy>Jon Rosdahl</cp:lastModifiedBy>
  <cp:revision>28</cp:revision>
  <cp:lastPrinted>1601-01-01T00:00:00Z</cp:lastPrinted>
  <dcterms:created xsi:type="dcterms:W3CDTF">2021-02-03T19:21:29Z</dcterms:created>
  <dcterms:modified xsi:type="dcterms:W3CDTF">2022-08-03T18:55:14Z</dcterms:modified>
  <cp:category>August 2022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