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1"/>
  </p:notesMasterIdLst>
  <p:handoutMasterIdLst>
    <p:handoutMasterId r:id="rId22"/>
  </p:handoutMasterIdLst>
  <p:sldIdLst>
    <p:sldId id="256" r:id="rId6"/>
    <p:sldId id="257" r:id="rId7"/>
    <p:sldId id="269" r:id="rId8"/>
    <p:sldId id="344" r:id="rId9"/>
    <p:sldId id="265" r:id="rId10"/>
    <p:sldId id="289" r:id="rId11"/>
    <p:sldId id="345" r:id="rId12"/>
    <p:sldId id="290" r:id="rId13"/>
    <p:sldId id="282" r:id="rId14"/>
    <p:sldId id="271" r:id="rId15"/>
    <p:sldId id="272" r:id="rId16"/>
    <p:sldId id="288" r:id="rId17"/>
    <p:sldId id="347" r:id="rId18"/>
    <p:sldId id="346" r:id="rId19"/>
    <p:sldId id="264" r:id="rId2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7E064-EB78-4E25-88DC-6620FE001E6F}" v="1" dt="2022-01-14T14:59:02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5" autoAdjust="0"/>
    <p:restoredTop sz="79885" autoAdjust="0"/>
  </p:normalViewPr>
  <p:slideViewPr>
    <p:cSldViewPr>
      <p:cViewPr varScale="1">
        <p:scale>
          <a:sx n="52" d="100"/>
          <a:sy n="52" d="100"/>
        </p:scale>
        <p:origin x="126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E77E064-EB78-4E25-88DC-6620FE001E6F}"/>
    <pc:docChg chg="undo custSel addSld modSld sldOrd modMainMaster">
      <pc:chgData name="Jon Rosdahl" userId="2820f357-2dd4-4127-8713-e0bfde0fd756" providerId="ADAL" clId="{1E77E064-EB78-4E25-88DC-6620FE001E6F}" dt="2022-01-14T15:42:03.902" v="350" actId="20577"/>
      <pc:docMkLst>
        <pc:docMk/>
      </pc:docMkLst>
      <pc:sldChg chg="modSp mod">
        <pc:chgData name="Jon Rosdahl" userId="2820f357-2dd4-4127-8713-e0bfde0fd756" providerId="ADAL" clId="{1E77E064-EB78-4E25-88DC-6620FE001E6F}" dt="2022-01-14T15:42:03.902" v="350" actId="20577"/>
        <pc:sldMkLst>
          <pc:docMk/>
          <pc:sldMk cId="0" sldId="257"/>
        </pc:sldMkLst>
        <pc:spChg chg="mod">
          <ac:chgData name="Jon Rosdahl" userId="2820f357-2dd4-4127-8713-e0bfde0fd756" providerId="ADAL" clId="{1E77E064-EB78-4E25-88DC-6620FE001E6F}" dt="2022-01-14T15:42:03.902" v="35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ord">
        <pc:chgData name="Jon Rosdahl" userId="2820f357-2dd4-4127-8713-e0bfde0fd756" providerId="ADAL" clId="{1E77E064-EB78-4E25-88DC-6620FE001E6F}" dt="2022-01-14T15:39:10.154" v="133" actId="5793"/>
        <pc:sldMkLst>
          <pc:docMk/>
          <pc:sldMk cId="3325630409" sldId="346"/>
        </pc:sldMkLst>
        <pc:spChg chg="mod">
          <ac:chgData name="Jon Rosdahl" userId="2820f357-2dd4-4127-8713-e0bfde0fd756" providerId="ADAL" clId="{1E77E064-EB78-4E25-88DC-6620FE001E6F}" dt="2022-01-14T15:04:07.341" v="34" actId="20577"/>
          <ac:spMkLst>
            <pc:docMk/>
            <pc:sldMk cId="3325630409" sldId="346"/>
            <ac:spMk id="2" creationId="{8FCB65DD-1BDA-4134-A01E-CADFF4CF678E}"/>
          </ac:spMkLst>
        </pc:spChg>
        <pc:spChg chg="mod">
          <ac:chgData name="Jon Rosdahl" userId="2820f357-2dd4-4127-8713-e0bfde0fd756" providerId="ADAL" clId="{1E77E064-EB78-4E25-88DC-6620FE001E6F}" dt="2022-01-14T15:39:10.154" v="133" actId="5793"/>
          <ac:spMkLst>
            <pc:docMk/>
            <pc:sldMk cId="3325630409" sldId="346"/>
            <ac:spMk id="3" creationId="{F2E45543-17E4-40F1-A675-125AB2EE1195}"/>
          </ac:spMkLst>
        </pc:spChg>
      </pc:sldChg>
      <pc:sldChg chg="modSp add mod">
        <pc:chgData name="Jon Rosdahl" userId="2820f357-2dd4-4127-8713-e0bfde0fd756" providerId="ADAL" clId="{1E77E064-EB78-4E25-88DC-6620FE001E6F}" dt="2022-01-14T15:40:49.300" v="254" actId="14100"/>
        <pc:sldMkLst>
          <pc:docMk/>
          <pc:sldMk cId="1703298458" sldId="347"/>
        </pc:sldMkLst>
        <pc:spChg chg="mod">
          <ac:chgData name="Jon Rosdahl" userId="2820f357-2dd4-4127-8713-e0bfde0fd756" providerId="ADAL" clId="{1E77E064-EB78-4E25-88DC-6620FE001E6F}" dt="2022-01-14T15:40:49.300" v="254" actId="14100"/>
          <ac:spMkLst>
            <pc:docMk/>
            <pc:sldMk cId="1703298458" sldId="347"/>
            <ac:spMk id="3" creationId="{95F91827-7AAC-4AFD-A7F6-3D94D02BB401}"/>
          </ac:spMkLst>
        </pc:spChg>
        <pc:spChg chg="mod">
          <ac:chgData name="Jon Rosdahl" userId="2820f357-2dd4-4127-8713-e0bfde0fd756" providerId="ADAL" clId="{1E77E064-EB78-4E25-88DC-6620FE001E6F}" dt="2022-01-14T14:59:02.751" v="0"/>
          <ac:spMkLst>
            <pc:docMk/>
            <pc:sldMk cId="1703298458" sldId="347"/>
            <ac:spMk id="5" creationId="{0D0B86E3-7481-455A-BBEE-880ECE5F00CB}"/>
          </ac:spMkLst>
        </pc:spChg>
        <pc:spChg chg="mod">
          <ac:chgData name="Jon Rosdahl" userId="2820f357-2dd4-4127-8713-e0bfde0fd756" providerId="ADAL" clId="{1E77E064-EB78-4E25-88DC-6620FE001E6F}" dt="2022-01-14T14:59:02.751" v="0"/>
          <ac:spMkLst>
            <pc:docMk/>
            <pc:sldMk cId="1703298458" sldId="347"/>
            <ac:spMk id="6" creationId="{24941976-E4F2-43E6-9FDD-8B4D25BC9F33}"/>
          </ac:spMkLst>
        </pc:spChg>
      </pc:sldChg>
      <pc:sldMasterChg chg="modSp mod">
        <pc:chgData name="Jon Rosdahl" userId="2820f357-2dd4-4127-8713-e0bfde0fd756" providerId="ADAL" clId="{1E77E064-EB78-4E25-88DC-6620FE001E6F}" dt="2022-01-14T15:41:16.343" v="256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1E77E064-EB78-4E25-88DC-6620FE001E6F}" dt="2022-01-14T15:41:16.343" v="256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Jan 5,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– 802 EC asked that we book Hilton Orlando Lake Buena Vista to help pay for cancelling 2022-03.</a:t>
            </a:r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Approved March 2020 by 802WCSC – in negotiations</a:t>
            </a:r>
          </a:p>
          <a:p>
            <a:pPr lvl="1"/>
            <a:r>
              <a:rPr lang="en-US" sz="1200" dirty="0"/>
              <a:t>Sept 2026 Hilton Waikoloa Village, Waikoloa, HI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December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EC-22/0001r2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661879579" TargetMode="External"/><Relationship Id="rId2" Type="http://schemas.openxmlformats.org/officeDocument/2006/relationships/hyperlink" Target="https://touchpoint.eventsair.com/ieee-802-wireless-interim-session-jan-2022/wcsc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Jan 1</a:t>
            </a:r>
            <a:r>
              <a:rPr lang="en-US"/>
              <a:t>,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r>
              <a:rPr lang="en-US" dirty="0"/>
              <a:t>May 2024 (Europe) </a:t>
            </a:r>
          </a:p>
          <a:p>
            <a:r>
              <a:rPr lang="en-US" dirty="0"/>
              <a:t>Jan 2025 (Asia/NA)</a:t>
            </a:r>
          </a:p>
          <a:p>
            <a:r>
              <a:rPr lang="en-US" dirty="0"/>
              <a:t>May 2025 (Asia/NA)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IEEE 802 Plenary Session meeting fees are set by the IEEE 802 Executive Committee </a:t>
            </a:r>
          </a:p>
          <a:p>
            <a:pPr lvl="1"/>
            <a:r>
              <a:rPr lang="en-US" dirty="0"/>
              <a:t>– Currently it is set at $400/600/800.</a:t>
            </a:r>
          </a:p>
          <a:p>
            <a:pPr lvl="1"/>
            <a:r>
              <a:rPr lang="en-US" dirty="0"/>
              <a:t>-- Meeting fees will need to increase to cover mixed mode expenses</a:t>
            </a:r>
          </a:p>
          <a:p>
            <a:pPr lvl="1"/>
            <a:endParaRPr lang="en-US" sz="1000" dirty="0"/>
          </a:p>
          <a:p>
            <a:r>
              <a:rPr lang="en-US" dirty="0"/>
              <a:t>IEEE 802 Wireless Interim Session fees are set to balance actual costs to zero over 2 years.</a:t>
            </a:r>
          </a:p>
          <a:p>
            <a:endParaRPr lang="en-US" sz="800" dirty="0"/>
          </a:p>
          <a:p>
            <a:r>
              <a:rPr lang="en-US" dirty="0"/>
              <a:t>Expectations for May and Sept 2022 – </a:t>
            </a:r>
          </a:p>
          <a:p>
            <a:pPr lvl="1"/>
            <a:r>
              <a:rPr lang="en-US" dirty="0"/>
              <a:t>$850/$1,100/$1,350 in person  (+$300 not in hotel)</a:t>
            </a:r>
          </a:p>
          <a:p>
            <a:pPr lvl="1"/>
            <a:r>
              <a:rPr lang="en-US" dirty="0"/>
              <a:t>$950/$1450 Mixed Mode</a:t>
            </a:r>
          </a:p>
          <a:p>
            <a:pPr lvl="1"/>
            <a:r>
              <a:rPr lang="en-US" dirty="0"/>
              <a:t>$400/600/800 Electronic</a:t>
            </a:r>
          </a:p>
          <a:p>
            <a:r>
              <a:rPr lang="en-US" sz="1800" dirty="0"/>
              <a:t>Please note that the meeting fees above are similar to levels for pre-pandemic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65DD-1BDA-4134-A01E-CADFF4CF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Polls for January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45543-17E4-40F1-A675-125AB2EE1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AutoNum type="arabicPeriod"/>
            </a:pPr>
            <a:r>
              <a:rPr lang="en-US" sz="2400" dirty="0"/>
              <a:t>If the 2022 May 802 Wireless Interim Session is held in Warsaw Poland as an in-person only session, will you attend?  </a:t>
            </a:r>
            <a:r>
              <a:rPr lang="en-US" sz="2400" b="0" dirty="0"/>
              <a:t>Yes/No</a:t>
            </a:r>
          </a:p>
          <a:p>
            <a:pPr marL="457200" indent="-457200" algn="l">
              <a:buAutoNum type="arabicPeriod"/>
            </a:pPr>
            <a:endParaRPr lang="en-US" sz="2400" b="0" dirty="0"/>
          </a:p>
          <a:p>
            <a:r>
              <a:rPr lang="en-US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en-US" sz="2400" dirty="0"/>
              <a:t>If the 2022 May 802 Wireless Interim Session is held in Warsaw Poland as a mixed-mode session, will you attend: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        </a:t>
            </a:r>
            <a:r>
              <a:rPr lang="en-US" b="0" dirty="0"/>
              <a:t>Attend In-person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        Attend Virtually (remotely)  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b="0" dirty="0"/>
              <a:t>       Will not attend plenary </a:t>
            </a:r>
          </a:p>
          <a:p>
            <a:pPr algn="l"/>
            <a:br>
              <a:rPr lang="en-US" b="1" i="0" dirty="0">
                <a:solidFill>
                  <a:srgbClr val="B1365F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ECBD-1CE7-41AF-AD80-59088B077F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0F4D0-5248-483E-A322-493DF8174E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6726-DD9B-42B2-8BF5-8D863EB12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630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January 14, 2022 as presented to the 2022 January IEEE 802 Wireless Electronic Interim </a:t>
            </a:r>
            <a:r>
              <a:rPr lang="en-GB"/>
              <a:t>Opening meeting.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Jan 14,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 (14-27)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Electronic –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Go/No Go – Feb 2,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 ) Hilton Orlando Lake </a:t>
            </a:r>
            <a:r>
              <a:rPr lang="en-GB" dirty="0" err="1">
                <a:highlight>
                  <a:srgbClr val="00FFFF"/>
                </a:highlight>
              </a:rPr>
              <a:t>Beuna</a:t>
            </a:r>
            <a:r>
              <a:rPr lang="en-GB" dirty="0">
                <a:highlight>
                  <a:srgbClr val="00FFFF"/>
                </a:highlight>
              </a:rPr>
              <a:t>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858000" y="5514777"/>
            <a:ext cx="1951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Meeting Planner is MTG Events for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8077200" cy="4800600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2022 – Mar 13-19 – Electronic Plenary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</a:t>
            </a:r>
            <a:r>
              <a:rPr lang="en-US" sz="1400" dirty="0">
                <a:highlight>
                  <a:srgbClr val="33CCFF"/>
                </a:highlight>
              </a:rPr>
              <a:t>(1 of 2 – March 2020)</a:t>
            </a:r>
            <a:endParaRPr lang="en-US" sz="1600" dirty="0">
              <a:highlight>
                <a:srgbClr val="33CCFF"/>
              </a:highlight>
            </a:endParaRP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</a:t>
            </a:r>
            <a:r>
              <a:rPr lang="en-US" sz="1200" dirty="0">
                <a:highlight>
                  <a:srgbClr val="33CCFF"/>
                </a:highlight>
              </a:rPr>
              <a:t>Canada (July 2020)</a:t>
            </a:r>
            <a:endParaRPr lang="en-US" sz="1600" dirty="0">
              <a:highlight>
                <a:srgbClr val="33CCFF"/>
              </a:highlight>
            </a:endParaRP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r>
              <a:rPr lang="en-US" sz="105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0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Hotel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was cancelled due to Pandemic and a possible replacement of Panama selected (deferred from May 2021).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was sent IEEE for changing to 2024 and executed May 2021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Subsequently, the Hotel has notified us that they are closing and being sold.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formally cancelled the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Penalties of $38,437.50 paid on Dec 24 from Hotel Irvine.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2022 January 802 Wireless Electronic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January 14-27, 2022</a:t>
            </a:r>
          </a:p>
          <a:p>
            <a:r>
              <a:rPr lang="en-US" dirty="0"/>
              <a:t>Location: Electronic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(Jan 13) : 520</a:t>
            </a:r>
          </a:p>
          <a:p>
            <a:pPr lvl="1"/>
            <a:r>
              <a:rPr lang="en-US" dirty="0"/>
              <a:t>Updated each Friday.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February 2, 2022, will have a Registration requirement and use MTG Events Tool.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1DC61-74E2-4106-9AE5-3D67835FDB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877BD-14FD-4A27-B69E-45DD89394A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DAE8-1641-4AF6-9F96-AB9A64059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0F18510-D079-4125-9728-261A4DBA0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076095"/>
            <a:ext cx="7856538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WCSC February Meeting Registration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Registration page is the same as for the WCSC January meeting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https://touchpoint.eventsair.com/ieee-802-wireless-interim-session-jan-2022/wcsc02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click on the link to register.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WCSC January Meeting Attendees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you have registered for the WCSC January meeting, please click on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above link, select the Sign in with your existing account tab and sign in with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same email and password used for WCSC January meeting.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Once in the form, all key data should be pre-filled and all you have to do 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select WCSC Feb Meeting under registration and Submit the form.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New Registration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Those that have not registered and attended the WCSC January meeting,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click on the link, create an account, log in and fill in the form registering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the February 802WCSC meeting.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Based on the provided feedback, we will configure the Virtual Portal to better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suit the needs of the meeting and will provide bit more information closer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meeting.  In the meantime, if you have missed the video overview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Virtual Portal functionality, please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click here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view the video.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Should you have any questions or require any assistance,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please don’t hesitate to reach 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Best Regards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Daniel </a:t>
            </a:r>
          </a:p>
        </p:txBody>
      </p:sp>
    </p:spTree>
    <p:extLst>
      <p:ext uri="{BB962C8B-B14F-4D97-AF65-F5344CB8AC3E}">
        <p14:creationId xmlns:p14="http://schemas.microsoft.com/office/powerpoint/2010/main" val="319565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220F-06A4-4B04-8AEF-E998A27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D71E-DF56-42C7-851F-F90495C16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from IEEE 802 Executive Committee to take an Interim Meeting at the Hilton Orlando Lake Buena Vista for 2023 May.</a:t>
            </a:r>
          </a:p>
          <a:p>
            <a:r>
              <a:rPr lang="en-US" dirty="0"/>
              <a:t>This is to help offset some of the penalties for cancelling the March 2022 IEEE 802 Plenary venue.</a:t>
            </a:r>
          </a:p>
          <a:p>
            <a:r>
              <a:rPr lang="en-US" dirty="0"/>
              <a:t>Motion to approve the Hilton Orlando Lake Buena Vista for 2023 May 802 Wireless Interim.</a:t>
            </a:r>
          </a:p>
          <a:p>
            <a:r>
              <a:rPr lang="en-US" dirty="0"/>
              <a:t>Moved: Rosdahl</a:t>
            </a:r>
          </a:p>
          <a:p>
            <a:r>
              <a:rPr lang="en-US" dirty="0"/>
              <a:t>Second: Pat Kinney</a:t>
            </a:r>
          </a:p>
          <a:p>
            <a:r>
              <a:rPr lang="en-US" dirty="0"/>
              <a:t>Passed: Unanimously (Jan 5</a:t>
            </a:r>
            <a:r>
              <a:rPr lang="en-US" baseline="30000" dirty="0"/>
              <a:t>th</a:t>
            </a:r>
            <a:r>
              <a:rPr lang="en-US" dirty="0"/>
              <a:t>, 2022)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C5EC-75C7-4E0F-B1CE-0B0C30E36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3D0EC-26C4-4669-9D19-22D49DDC3B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B50C-204D-405E-90C4-4E7D8198F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9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9974</TotalTime>
  <Words>1566</Words>
  <Application>Microsoft Office PowerPoint</Application>
  <PresentationFormat>On-screen Show (4:3)</PresentationFormat>
  <Paragraphs>208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Venue Status – Jan 14, 2021</vt:lpstr>
      <vt:lpstr>Future 802 Plenary Venue Contract Status</vt:lpstr>
      <vt:lpstr>2022-01/2024-01  - Hotel Irvine</vt:lpstr>
      <vt:lpstr>2022 January 802 Wireless Electronic Interim</vt:lpstr>
      <vt:lpstr>PowerPoint Presentation</vt:lpstr>
      <vt:lpstr>2023 May</vt:lpstr>
      <vt:lpstr>2024 January 802 Wireless Interim</vt:lpstr>
      <vt:lpstr>2025 Sept and 2026 Sept Interim</vt:lpstr>
      <vt:lpstr>Open Dates – as of Jan 1, 2022</vt:lpstr>
      <vt:lpstr>Items to Consider for Future Sessions</vt:lpstr>
      <vt:lpstr>Future Interim Meeting Fees</vt:lpstr>
      <vt:lpstr>WG Polls for January Interim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May Status Report</dc:subject>
  <dc:creator>Jon Rosdahl</dc:creator>
  <cp:keywords>Report</cp:keywords>
  <dc:description>Jon Rosdahl (Qualcomm)</dc:description>
  <cp:lastModifiedBy>Jon Rosdahl</cp:lastModifiedBy>
  <cp:revision>24</cp:revision>
  <cp:lastPrinted>1601-01-01T00:00:00Z</cp:lastPrinted>
  <dcterms:created xsi:type="dcterms:W3CDTF">2021-02-03T19:21:29Z</dcterms:created>
  <dcterms:modified xsi:type="dcterms:W3CDTF">2022-01-14T15:42:04Z</dcterms:modified>
  <cp:category>January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