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1"/>
  </p:notesMasterIdLst>
  <p:handoutMasterIdLst>
    <p:handoutMasterId r:id="rId32"/>
  </p:handoutMasterIdLst>
  <p:sldIdLst>
    <p:sldId id="256" r:id="rId5"/>
    <p:sldId id="257" r:id="rId6"/>
    <p:sldId id="323" r:id="rId7"/>
    <p:sldId id="338" r:id="rId8"/>
    <p:sldId id="342" r:id="rId9"/>
    <p:sldId id="340" r:id="rId10"/>
    <p:sldId id="341" r:id="rId11"/>
    <p:sldId id="339" r:id="rId12"/>
    <p:sldId id="343" r:id="rId13"/>
    <p:sldId id="344" r:id="rId14"/>
    <p:sldId id="345" r:id="rId15"/>
    <p:sldId id="346" r:id="rId16"/>
    <p:sldId id="333" r:id="rId17"/>
    <p:sldId id="334" r:id="rId18"/>
    <p:sldId id="325" r:id="rId19"/>
    <p:sldId id="332" r:id="rId20"/>
    <p:sldId id="328" r:id="rId21"/>
    <p:sldId id="312" r:id="rId22"/>
    <p:sldId id="308" r:id="rId23"/>
    <p:sldId id="304" r:id="rId24"/>
    <p:sldId id="303" r:id="rId25"/>
    <p:sldId id="291" r:id="rId26"/>
    <p:sldId id="269" r:id="rId27"/>
    <p:sldId id="330" r:id="rId28"/>
    <p:sldId id="331" r:id="rId29"/>
    <p:sldId id="329"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23"/>
            <p14:sldId id="338"/>
            <p14:sldId id="342"/>
            <p14:sldId id="340"/>
            <p14:sldId id="341"/>
            <p14:sldId id="339"/>
            <p14:sldId id="343"/>
            <p14:sldId id="344"/>
            <p14:sldId id="345"/>
            <p14:sldId id="346"/>
          </p14:sldIdLst>
        </p14:section>
        <p14:section name="Meeting Income Report Record" id="{90888863-D814-48AF-89AB-7EB609E9FF5C}">
          <p14:sldIdLst>
            <p14:sldId id="333"/>
            <p14:sldId id="334"/>
            <p14:sldId id="325"/>
            <p14:sldId id="332"/>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00DD00-F3D6-4CA4-BA52-60E34364021D}" v="9" dt="2022-01-14T10:11:10.5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44" autoAdjust="0"/>
    <p:restoredTop sz="85938" autoAdjust="0"/>
  </p:normalViewPr>
  <p:slideViewPr>
    <p:cSldViewPr>
      <p:cViewPr varScale="1">
        <p:scale>
          <a:sx n="56" d="100"/>
          <a:sy n="56" d="100"/>
        </p:scale>
        <p:origin x="70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C700DD00-F3D6-4CA4-BA52-60E34364021D}"/>
    <pc:docChg chg="undo custSel addSld delSld modSld sldOrd modMainMaster modSection">
      <pc:chgData name="Jon Rosdahl" userId="2820f357-2dd4-4127-8713-e0bfde0fd756" providerId="ADAL" clId="{C700DD00-F3D6-4CA4-BA52-60E34364021D}" dt="2022-01-14T10:37:48.009" v="1663" actId="20577"/>
      <pc:docMkLst>
        <pc:docMk/>
      </pc:docMkLst>
      <pc:sldChg chg="modSp mod">
        <pc:chgData name="Jon Rosdahl" userId="2820f357-2dd4-4127-8713-e0bfde0fd756" providerId="ADAL" clId="{C700DD00-F3D6-4CA4-BA52-60E34364021D}" dt="2022-01-14T07:38:30.797" v="22" actId="6549"/>
        <pc:sldMkLst>
          <pc:docMk/>
          <pc:sldMk cId="0" sldId="256"/>
        </pc:sldMkLst>
        <pc:spChg chg="mod">
          <ac:chgData name="Jon Rosdahl" userId="2820f357-2dd4-4127-8713-e0bfde0fd756" providerId="ADAL" clId="{C700DD00-F3D6-4CA4-BA52-60E34364021D}" dt="2022-01-14T07:38:14.966" v="15" actId="20577"/>
          <ac:spMkLst>
            <pc:docMk/>
            <pc:sldMk cId="0" sldId="256"/>
            <ac:spMk id="3073" creationId="{00000000-0000-0000-0000-000000000000}"/>
          </ac:spMkLst>
        </pc:spChg>
        <pc:spChg chg="mod">
          <ac:chgData name="Jon Rosdahl" userId="2820f357-2dd4-4127-8713-e0bfde0fd756" providerId="ADAL" clId="{C700DD00-F3D6-4CA4-BA52-60E34364021D}" dt="2022-01-14T07:38:30.797" v="22" actId="6549"/>
          <ac:spMkLst>
            <pc:docMk/>
            <pc:sldMk cId="0" sldId="256"/>
            <ac:spMk id="3074" creationId="{00000000-0000-0000-0000-000000000000}"/>
          </ac:spMkLst>
        </pc:spChg>
      </pc:sldChg>
      <pc:sldChg chg="modSp mod">
        <pc:chgData name="Jon Rosdahl" userId="2820f357-2dd4-4127-8713-e0bfde0fd756" providerId="ADAL" clId="{C700DD00-F3D6-4CA4-BA52-60E34364021D}" dt="2022-01-14T07:38:40.431" v="31" actId="6549"/>
        <pc:sldMkLst>
          <pc:docMk/>
          <pc:sldMk cId="0" sldId="257"/>
        </pc:sldMkLst>
        <pc:spChg chg="mod">
          <ac:chgData name="Jon Rosdahl" userId="2820f357-2dd4-4127-8713-e0bfde0fd756" providerId="ADAL" clId="{C700DD00-F3D6-4CA4-BA52-60E34364021D}" dt="2022-01-14T07:38:40.431" v="31" actId="6549"/>
          <ac:spMkLst>
            <pc:docMk/>
            <pc:sldMk cId="0" sldId="257"/>
            <ac:spMk id="4098" creationId="{00000000-0000-0000-0000-000000000000}"/>
          </ac:spMkLst>
        </pc:spChg>
      </pc:sldChg>
      <pc:sldChg chg="addSp delSp modSp mod">
        <pc:chgData name="Jon Rosdahl" userId="2820f357-2dd4-4127-8713-e0bfde0fd756" providerId="ADAL" clId="{C700DD00-F3D6-4CA4-BA52-60E34364021D}" dt="2022-01-14T08:13:28.673" v="96" actId="14100"/>
        <pc:sldMkLst>
          <pc:docMk/>
          <pc:sldMk cId="4178967725" sldId="323"/>
        </pc:sldMkLst>
        <pc:spChg chg="mod">
          <ac:chgData name="Jon Rosdahl" userId="2820f357-2dd4-4127-8713-e0bfde0fd756" providerId="ADAL" clId="{C700DD00-F3D6-4CA4-BA52-60E34364021D}" dt="2022-01-14T07:39:29.615" v="89" actId="20577"/>
          <ac:spMkLst>
            <pc:docMk/>
            <pc:sldMk cId="4178967725" sldId="323"/>
            <ac:spMk id="2" creationId="{16116F13-78C6-4BE6-8A01-6EC2E6629408}"/>
          </ac:spMkLst>
        </pc:spChg>
        <pc:picChg chg="add del mod">
          <ac:chgData name="Jon Rosdahl" userId="2820f357-2dd4-4127-8713-e0bfde0fd756" providerId="ADAL" clId="{C700DD00-F3D6-4CA4-BA52-60E34364021D}" dt="2022-01-14T08:12:56.639" v="94" actId="478"/>
          <ac:picMkLst>
            <pc:docMk/>
            <pc:sldMk cId="4178967725" sldId="323"/>
            <ac:picMk id="7" creationId="{B7857FD4-7207-4398-B4D2-660B3A4C23A8}"/>
          </ac:picMkLst>
        </pc:picChg>
        <pc:picChg chg="del">
          <ac:chgData name="Jon Rosdahl" userId="2820f357-2dd4-4127-8713-e0bfde0fd756" providerId="ADAL" clId="{C700DD00-F3D6-4CA4-BA52-60E34364021D}" dt="2022-01-14T08:12:39.190" v="90" actId="478"/>
          <ac:picMkLst>
            <pc:docMk/>
            <pc:sldMk cId="4178967725" sldId="323"/>
            <ac:picMk id="8" creationId="{3B0A5538-E883-4AA3-8404-9A525E139669}"/>
          </ac:picMkLst>
        </pc:picChg>
        <pc:picChg chg="add mod">
          <ac:chgData name="Jon Rosdahl" userId="2820f357-2dd4-4127-8713-e0bfde0fd756" providerId="ADAL" clId="{C700DD00-F3D6-4CA4-BA52-60E34364021D}" dt="2022-01-14T08:13:28.673" v="96" actId="14100"/>
          <ac:picMkLst>
            <pc:docMk/>
            <pc:sldMk cId="4178967725" sldId="323"/>
            <ac:picMk id="10" creationId="{F4289E6B-975F-4977-8A13-4948A3457E2A}"/>
          </ac:picMkLst>
        </pc:picChg>
      </pc:sldChg>
      <pc:sldChg chg="addSp delSp modSp mod">
        <pc:chgData name="Jon Rosdahl" userId="2820f357-2dd4-4127-8713-e0bfde0fd756" providerId="ADAL" clId="{C700DD00-F3D6-4CA4-BA52-60E34364021D}" dt="2022-01-14T09:45:55.432" v="505" actId="20577"/>
        <pc:sldMkLst>
          <pc:docMk/>
          <pc:sldMk cId="1237274822" sldId="338"/>
        </pc:sldMkLst>
        <pc:spChg chg="del mod">
          <ac:chgData name="Jon Rosdahl" userId="2820f357-2dd4-4127-8713-e0bfde0fd756" providerId="ADAL" clId="{C700DD00-F3D6-4CA4-BA52-60E34364021D}" dt="2022-01-14T09:15:15.651" v="141" actId="478"/>
          <ac:spMkLst>
            <pc:docMk/>
            <pc:sldMk cId="1237274822" sldId="338"/>
            <ac:spMk id="3" creationId="{4958CA2A-2C9F-4AB1-AE5A-A47CC6571412}"/>
          </ac:spMkLst>
        </pc:spChg>
        <pc:spChg chg="add del mod">
          <ac:chgData name="Jon Rosdahl" userId="2820f357-2dd4-4127-8713-e0bfde0fd756" providerId="ADAL" clId="{C700DD00-F3D6-4CA4-BA52-60E34364021D}" dt="2022-01-14T09:15:18.489" v="142" actId="478"/>
          <ac:spMkLst>
            <pc:docMk/>
            <pc:sldMk cId="1237274822" sldId="338"/>
            <ac:spMk id="9" creationId="{F72A62D5-C49C-4495-93BC-A7AB91283C2C}"/>
          </ac:spMkLst>
        </pc:spChg>
        <pc:graphicFrameChg chg="add mod modGraphic">
          <ac:chgData name="Jon Rosdahl" userId="2820f357-2dd4-4127-8713-e0bfde0fd756" providerId="ADAL" clId="{C700DD00-F3D6-4CA4-BA52-60E34364021D}" dt="2022-01-14T09:45:55.432" v="505" actId="20577"/>
          <ac:graphicFrameMkLst>
            <pc:docMk/>
            <pc:sldMk cId="1237274822" sldId="338"/>
            <ac:graphicFrameMk id="7" creationId="{CDBAB4A1-596B-4E35-8C2B-34E66A1E56A4}"/>
          </ac:graphicFrameMkLst>
        </pc:graphicFrameChg>
      </pc:sldChg>
      <pc:sldChg chg="ord">
        <pc:chgData name="Jon Rosdahl" userId="2820f357-2dd4-4127-8713-e0bfde0fd756" providerId="ADAL" clId="{C700DD00-F3D6-4CA4-BA52-60E34364021D}" dt="2022-01-14T10:03:51.027" v="634"/>
        <pc:sldMkLst>
          <pc:docMk/>
          <pc:sldMk cId="3542181940" sldId="339"/>
        </pc:sldMkLst>
      </pc:sldChg>
      <pc:sldChg chg="modSp mod">
        <pc:chgData name="Jon Rosdahl" userId="2820f357-2dd4-4127-8713-e0bfde0fd756" providerId="ADAL" clId="{C700DD00-F3D6-4CA4-BA52-60E34364021D}" dt="2022-01-14T10:03:28.805" v="632" actId="20577"/>
        <pc:sldMkLst>
          <pc:docMk/>
          <pc:sldMk cId="993059952" sldId="340"/>
        </pc:sldMkLst>
        <pc:spChg chg="mod">
          <ac:chgData name="Jon Rosdahl" userId="2820f357-2dd4-4127-8713-e0bfde0fd756" providerId="ADAL" clId="{C700DD00-F3D6-4CA4-BA52-60E34364021D}" dt="2022-01-14T10:03:28.805" v="632" actId="20577"/>
          <ac:spMkLst>
            <pc:docMk/>
            <pc:sldMk cId="993059952" sldId="340"/>
            <ac:spMk id="3" creationId="{5C1FC6AC-CB64-4426-878F-FDA444167C18}"/>
          </ac:spMkLst>
        </pc:spChg>
      </pc:sldChg>
      <pc:sldChg chg="modSp new mod">
        <pc:chgData name="Jon Rosdahl" userId="2820f357-2dd4-4127-8713-e0bfde0fd756" providerId="ADAL" clId="{C700DD00-F3D6-4CA4-BA52-60E34364021D}" dt="2022-01-14T10:09:51.775" v="733" actId="20577"/>
        <pc:sldMkLst>
          <pc:docMk/>
          <pc:sldMk cId="243492992" sldId="341"/>
        </pc:sldMkLst>
        <pc:spChg chg="mod">
          <ac:chgData name="Jon Rosdahl" userId="2820f357-2dd4-4127-8713-e0bfde0fd756" providerId="ADAL" clId="{C700DD00-F3D6-4CA4-BA52-60E34364021D}" dt="2022-01-14T10:04:09.237" v="650" actId="20577"/>
          <ac:spMkLst>
            <pc:docMk/>
            <pc:sldMk cId="243492992" sldId="341"/>
            <ac:spMk id="2" creationId="{D454B6D3-19E3-496A-BF16-CCE3536EE53C}"/>
          </ac:spMkLst>
        </pc:spChg>
        <pc:spChg chg="mod">
          <ac:chgData name="Jon Rosdahl" userId="2820f357-2dd4-4127-8713-e0bfde0fd756" providerId="ADAL" clId="{C700DD00-F3D6-4CA4-BA52-60E34364021D}" dt="2022-01-14T10:09:51.775" v="733" actId="20577"/>
          <ac:spMkLst>
            <pc:docMk/>
            <pc:sldMk cId="243492992" sldId="341"/>
            <ac:spMk id="3" creationId="{C91A9B51-2EA4-46CD-8DB0-8D3BC6101618}"/>
          </ac:spMkLst>
        </pc:spChg>
      </pc:sldChg>
      <pc:sldChg chg="addSp delSp modSp new del mod chgLayout">
        <pc:chgData name="Jon Rosdahl" userId="2820f357-2dd4-4127-8713-e0bfde0fd756" providerId="ADAL" clId="{C700DD00-F3D6-4CA4-BA52-60E34364021D}" dt="2022-01-14T08:34:21.506" v="124" actId="2696"/>
        <pc:sldMkLst>
          <pc:docMk/>
          <pc:sldMk cId="1830726868" sldId="341"/>
        </pc:sldMkLst>
        <pc:spChg chg="del">
          <ac:chgData name="Jon Rosdahl" userId="2820f357-2dd4-4127-8713-e0bfde0fd756" providerId="ADAL" clId="{C700DD00-F3D6-4CA4-BA52-60E34364021D}" dt="2022-01-14T08:32:36.285" v="100" actId="478"/>
          <ac:spMkLst>
            <pc:docMk/>
            <pc:sldMk cId="1830726868" sldId="341"/>
            <ac:spMk id="2" creationId="{ED6D17A9-C79C-4D28-8CE2-2CEB4BE140A9}"/>
          </ac:spMkLst>
        </pc:spChg>
        <pc:spChg chg="del">
          <ac:chgData name="Jon Rosdahl" userId="2820f357-2dd4-4127-8713-e0bfde0fd756" providerId="ADAL" clId="{C700DD00-F3D6-4CA4-BA52-60E34364021D}" dt="2022-01-14T08:32:29.543" v="98"/>
          <ac:spMkLst>
            <pc:docMk/>
            <pc:sldMk cId="1830726868" sldId="341"/>
            <ac:spMk id="3" creationId="{1D19017C-85CD-44E0-A45F-73937ABEC705}"/>
          </ac:spMkLst>
        </pc:spChg>
        <pc:spChg chg="mod ord">
          <ac:chgData name="Jon Rosdahl" userId="2820f357-2dd4-4127-8713-e0bfde0fd756" providerId="ADAL" clId="{C700DD00-F3D6-4CA4-BA52-60E34364021D}" dt="2022-01-14T08:32:54.083" v="104" actId="6264"/>
          <ac:spMkLst>
            <pc:docMk/>
            <pc:sldMk cId="1830726868" sldId="341"/>
            <ac:spMk id="4" creationId="{5B168E60-91ED-44B7-9507-872A5AA19655}"/>
          </ac:spMkLst>
        </pc:spChg>
        <pc:spChg chg="mod ord">
          <ac:chgData name="Jon Rosdahl" userId="2820f357-2dd4-4127-8713-e0bfde0fd756" providerId="ADAL" clId="{C700DD00-F3D6-4CA4-BA52-60E34364021D}" dt="2022-01-14T08:32:54.083" v="104" actId="6264"/>
          <ac:spMkLst>
            <pc:docMk/>
            <pc:sldMk cId="1830726868" sldId="341"/>
            <ac:spMk id="5" creationId="{7D8C0466-4BD5-438F-9735-973DD6BB74C0}"/>
          </ac:spMkLst>
        </pc:spChg>
        <pc:spChg chg="mod ord">
          <ac:chgData name="Jon Rosdahl" userId="2820f357-2dd4-4127-8713-e0bfde0fd756" providerId="ADAL" clId="{C700DD00-F3D6-4CA4-BA52-60E34364021D}" dt="2022-01-14T08:32:54.083" v="104" actId="6264"/>
          <ac:spMkLst>
            <pc:docMk/>
            <pc:sldMk cId="1830726868" sldId="341"/>
            <ac:spMk id="6" creationId="{E7B13C36-106C-434E-8B2B-16D596DD238F}"/>
          </ac:spMkLst>
        </pc:spChg>
        <pc:spChg chg="add del mod">
          <ac:chgData name="Jon Rosdahl" userId="2820f357-2dd4-4127-8713-e0bfde0fd756" providerId="ADAL" clId="{C700DD00-F3D6-4CA4-BA52-60E34364021D}" dt="2022-01-14T08:32:54.083" v="104" actId="6264"/>
          <ac:spMkLst>
            <pc:docMk/>
            <pc:sldMk cId="1830726868" sldId="341"/>
            <ac:spMk id="9" creationId="{7CA55EC0-4FBD-430E-8617-7DBBE09650A5}"/>
          </ac:spMkLst>
        </pc:spChg>
        <pc:spChg chg="add del mod">
          <ac:chgData name="Jon Rosdahl" userId="2820f357-2dd4-4127-8713-e0bfde0fd756" providerId="ADAL" clId="{C700DD00-F3D6-4CA4-BA52-60E34364021D}" dt="2022-01-14T08:32:54.083" v="104" actId="6264"/>
          <ac:spMkLst>
            <pc:docMk/>
            <pc:sldMk cId="1830726868" sldId="341"/>
            <ac:spMk id="10" creationId="{DBA9143D-DEB8-492F-AA97-C170F56A416B}"/>
          </ac:spMkLst>
        </pc:spChg>
        <pc:spChg chg="add del mod">
          <ac:chgData name="Jon Rosdahl" userId="2820f357-2dd4-4127-8713-e0bfde0fd756" providerId="ADAL" clId="{C700DD00-F3D6-4CA4-BA52-60E34364021D}" dt="2022-01-14T08:32:54.083" v="104" actId="6264"/>
          <ac:spMkLst>
            <pc:docMk/>
            <pc:sldMk cId="1830726868" sldId="341"/>
            <ac:spMk id="11" creationId="{DC97A60E-A13E-446C-B5BE-A1492D88525F}"/>
          </ac:spMkLst>
        </pc:spChg>
        <pc:spChg chg="add del mod">
          <ac:chgData name="Jon Rosdahl" userId="2820f357-2dd4-4127-8713-e0bfde0fd756" providerId="ADAL" clId="{C700DD00-F3D6-4CA4-BA52-60E34364021D}" dt="2022-01-14T08:32:54.083" v="104" actId="6264"/>
          <ac:spMkLst>
            <pc:docMk/>
            <pc:sldMk cId="1830726868" sldId="341"/>
            <ac:spMk id="12" creationId="{0BA737C9-4BD8-485A-A374-55EB24B634EF}"/>
          </ac:spMkLst>
        </pc:spChg>
        <pc:spChg chg="add mod ord">
          <ac:chgData name="Jon Rosdahl" userId="2820f357-2dd4-4127-8713-e0bfde0fd756" providerId="ADAL" clId="{C700DD00-F3D6-4CA4-BA52-60E34364021D}" dt="2022-01-14T08:33:28.580" v="115" actId="20577"/>
          <ac:spMkLst>
            <pc:docMk/>
            <pc:sldMk cId="1830726868" sldId="341"/>
            <ac:spMk id="13" creationId="{543DBC06-3C50-4B82-B49A-F77A7F9EAC51}"/>
          </ac:spMkLst>
        </pc:spChg>
        <pc:spChg chg="add del mod ord">
          <ac:chgData name="Jon Rosdahl" userId="2820f357-2dd4-4127-8713-e0bfde0fd756" providerId="ADAL" clId="{C700DD00-F3D6-4CA4-BA52-60E34364021D}" dt="2022-01-14T08:34:02.840" v="116"/>
          <ac:spMkLst>
            <pc:docMk/>
            <pc:sldMk cId="1830726868" sldId="341"/>
            <ac:spMk id="14" creationId="{78DFF8C5-7C02-4DBA-AD93-4488D7FDBF7B}"/>
          </ac:spMkLst>
        </pc:spChg>
        <pc:graphicFrameChg chg="add del mod modGraphic">
          <ac:chgData name="Jon Rosdahl" userId="2820f357-2dd4-4127-8713-e0bfde0fd756" providerId="ADAL" clId="{C700DD00-F3D6-4CA4-BA52-60E34364021D}" dt="2022-01-14T08:32:47.536" v="103" actId="478"/>
          <ac:graphicFrameMkLst>
            <pc:docMk/>
            <pc:sldMk cId="1830726868" sldId="341"/>
            <ac:graphicFrameMk id="7" creationId="{421D336E-7666-41CB-8E3A-81C433330353}"/>
          </ac:graphicFrameMkLst>
        </pc:graphicFrameChg>
        <pc:graphicFrameChg chg="add mod modGraphic">
          <ac:chgData name="Jon Rosdahl" userId="2820f357-2dd4-4127-8713-e0bfde0fd756" providerId="ADAL" clId="{C700DD00-F3D6-4CA4-BA52-60E34364021D}" dt="2022-01-14T08:34:16.067" v="123" actId="403"/>
          <ac:graphicFrameMkLst>
            <pc:docMk/>
            <pc:sldMk cId="1830726868" sldId="341"/>
            <ac:graphicFrameMk id="15" creationId="{7AD5BF26-E805-4B7A-8296-F5163171DCD4}"/>
          </ac:graphicFrameMkLst>
        </pc:graphicFrameChg>
      </pc:sldChg>
      <pc:sldChg chg="modSp new mod modNotesTx">
        <pc:chgData name="Jon Rosdahl" userId="2820f357-2dd4-4127-8713-e0bfde0fd756" providerId="ADAL" clId="{C700DD00-F3D6-4CA4-BA52-60E34364021D}" dt="2022-01-14T10:01:44.973" v="604" actId="20577"/>
        <pc:sldMkLst>
          <pc:docMk/>
          <pc:sldMk cId="962814014" sldId="342"/>
        </pc:sldMkLst>
        <pc:spChg chg="mod">
          <ac:chgData name="Jon Rosdahl" userId="2820f357-2dd4-4127-8713-e0bfde0fd756" providerId="ADAL" clId="{C700DD00-F3D6-4CA4-BA52-60E34364021D}" dt="2022-01-14T09:43:46.369" v="444" actId="6549"/>
          <ac:spMkLst>
            <pc:docMk/>
            <pc:sldMk cId="962814014" sldId="342"/>
            <ac:spMk id="2" creationId="{B4C32EAE-4A58-4BD4-9B68-0F30EC667B80}"/>
          </ac:spMkLst>
        </pc:spChg>
        <pc:spChg chg="mod">
          <ac:chgData name="Jon Rosdahl" userId="2820f357-2dd4-4127-8713-e0bfde0fd756" providerId="ADAL" clId="{C700DD00-F3D6-4CA4-BA52-60E34364021D}" dt="2022-01-14T09:43:38.919" v="442" actId="20577"/>
          <ac:spMkLst>
            <pc:docMk/>
            <pc:sldMk cId="962814014" sldId="342"/>
            <ac:spMk id="3" creationId="{A68455E3-0675-49C5-8039-03ABF15BCF1B}"/>
          </ac:spMkLst>
        </pc:spChg>
      </pc:sldChg>
      <pc:sldChg chg="addSp delSp modSp new mod">
        <pc:chgData name="Jon Rosdahl" userId="2820f357-2dd4-4127-8713-e0bfde0fd756" providerId="ADAL" clId="{C700DD00-F3D6-4CA4-BA52-60E34364021D}" dt="2022-01-14T10:12:35.776" v="781" actId="14100"/>
        <pc:sldMkLst>
          <pc:docMk/>
          <pc:sldMk cId="2437800802" sldId="343"/>
        </pc:sldMkLst>
        <pc:spChg chg="mod">
          <ac:chgData name="Jon Rosdahl" userId="2820f357-2dd4-4127-8713-e0bfde0fd756" providerId="ADAL" clId="{C700DD00-F3D6-4CA4-BA52-60E34364021D}" dt="2022-01-14T10:10:25.143" v="773" actId="20577"/>
          <ac:spMkLst>
            <pc:docMk/>
            <pc:sldMk cId="2437800802" sldId="343"/>
            <ac:spMk id="2" creationId="{BA0E0328-740F-4DD5-BE1A-A3E6B2458258}"/>
          </ac:spMkLst>
        </pc:spChg>
        <pc:spChg chg="del">
          <ac:chgData name="Jon Rosdahl" userId="2820f357-2dd4-4127-8713-e0bfde0fd756" providerId="ADAL" clId="{C700DD00-F3D6-4CA4-BA52-60E34364021D}" dt="2022-01-14T10:11:06.710" v="774" actId="478"/>
          <ac:spMkLst>
            <pc:docMk/>
            <pc:sldMk cId="2437800802" sldId="343"/>
            <ac:spMk id="3" creationId="{8DB7A559-A44E-446C-83F7-D79CA7CBC3F5}"/>
          </ac:spMkLst>
        </pc:spChg>
        <pc:picChg chg="add del mod">
          <ac:chgData name="Jon Rosdahl" userId="2820f357-2dd4-4127-8713-e0bfde0fd756" providerId="ADAL" clId="{C700DD00-F3D6-4CA4-BA52-60E34364021D}" dt="2022-01-14T10:11:40.424" v="777" actId="478"/>
          <ac:picMkLst>
            <pc:docMk/>
            <pc:sldMk cId="2437800802" sldId="343"/>
            <ac:picMk id="7" creationId="{1E1B4567-E551-4E7E-959C-DE76E385E75D}"/>
          </ac:picMkLst>
        </pc:picChg>
        <pc:picChg chg="add mod">
          <ac:chgData name="Jon Rosdahl" userId="2820f357-2dd4-4127-8713-e0bfde0fd756" providerId="ADAL" clId="{C700DD00-F3D6-4CA4-BA52-60E34364021D}" dt="2022-01-14T10:12:35.776" v="781" actId="14100"/>
          <ac:picMkLst>
            <pc:docMk/>
            <pc:sldMk cId="2437800802" sldId="343"/>
            <ac:picMk id="9" creationId="{AD8BA0FA-BB0F-4D95-B299-782E2B587B8C}"/>
          </ac:picMkLst>
        </pc:picChg>
      </pc:sldChg>
      <pc:sldChg chg="addSp delSp modSp new mod">
        <pc:chgData name="Jon Rosdahl" userId="2820f357-2dd4-4127-8713-e0bfde0fd756" providerId="ADAL" clId="{C700DD00-F3D6-4CA4-BA52-60E34364021D}" dt="2022-01-14T10:13:39.503" v="812" actId="20577"/>
        <pc:sldMkLst>
          <pc:docMk/>
          <pc:sldMk cId="3254272034" sldId="344"/>
        </pc:sldMkLst>
        <pc:spChg chg="mod">
          <ac:chgData name="Jon Rosdahl" userId="2820f357-2dd4-4127-8713-e0bfde0fd756" providerId="ADAL" clId="{C700DD00-F3D6-4CA4-BA52-60E34364021D}" dt="2022-01-14T10:13:39.503" v="812" actId="20577"/>
          <ac:spMkLst>
            <pc:docMk/>
            <pc:sldMk cId="3254272034" sldId="344"/>
            <ac:spMk id="2" creationId="{C2E809EF-891E-4C45-9805-73E1236E58BC}"/>
          </ac:spMkLst>
        </pc:spChg>
        <pc:spChg chg="del">
          <ac:chgData name="Jon Rosdahl" userId="2820f357-2dd4-4127-8713-e0bfde0fd756" providerId="ADAL" clId="{C700DD00-F3D6-4CA4-BA52-60E34364021D}" dt="2022-01-14T10:13:12.479" v="783" actId="478"/>
          <ac:spMkLst>
            <pc:docMk/>
            <pc:sldMk cId="3254272034" sldId="344"/>
            <ac:spMk id="3" creationId="{6B074740-E732-4D07-BBA7-1DEF2BAEB4D1}"/>
          </ac:spMkLst>
        </pc:spChg>
        <pc:picChg chg="add mod">
          <ac:chgData name="Jon Rosdahl" userId="2820f357-2dd4-4127-8713-e0bfde0fd756" providerId="ADAL" clId="{C700DD00-F3D6-4CA4-BA52-60E34364021D}" dt="2022-01-14T10:13:29.881" v="789" actId="14100"/>
          <ac:picMkLst>
            <pc:docMk/>
            <pc:sldMk cId="3254272034" sldId="344"/>
            <ac:picMk id="8" creationId="{9853A7F1-53E9-4EE9-84C9-3F2E120937F8}"/>
          </ac:picMkLst>
        </pc:picChg>
      </pc:sldChg>
      <pc:sldChg chg="modSp new mod">
        <pc:chgData name="Jon Rosdahl" userId="2820f357-2dd4-4127-8713-e0bfde0fd756" providerId="ADAL" clId="{C700DD00-F3D6-4CA4-BA52-60E34364021D}" dt="2022-01-14T10:37:48.009" v="1663" actId="20577"/>
        <pc:sldMkLst>
          <pc:docMk/>
          <pc:sldMk cId="3254067691" sldId="345"/>
        </pc:sldMkLst>
        <pc:spChg chg="mod">
          <ac:chgData name="Jon Rosdahl" userId="2820f357-2dd4-4127-8713-e0bfde0fd756" providerId="ADAL" clId="{C700DD00-F3D6-4CA4-BA52-60E34364021D}" dt="2022-01-14T10:35:09.916" v="1662" actId="20577"/>
          <ac:spMkLst>
            <pc:docMk/>
            <pc:sldMk cId="3254067691" sldId="345"/>
            <ac:spMk id="2" creationId="{6BF21A52-069C-4304-B0B5-C1EB2D98195C}"/>
          </ac:spMkLst>
        </pc:spChg>
        <pc:spChg chg="mod">
          <ac:chgData name="Jon Rosdahl" userId="2820f357-2dd4-4127-8713-e0bfde0fd756" providerId="ADAL" clId="{C700DD00-F3D6-4CA4-BA52-60E34364021D}" dt="2022-01-14T10:37:48.009" v="1663" actId="20577"/>
          <ac:spMkLst>
            <pc:docMk/>
            <pc:sldMk cId="3254067691" sldId="345"/>
            <ac:spMk id="3" creationId="{B04706E5-4581-444A-B1A3-A1480CF8B7A7}"/>
          </ac:spMkLst>
        </pc:spChg>
      </pc:sldChg>
      <pc:sldChg chg="modSp new mod">
        <pc:chgData name="Jon Rosdahl" userId="2820f357-2dd4-4127-8713-e0bfde0fd756" providerId="ADAL" clId="{C700DD00-F3D6-4CA4-BA52-60E34364021D}" dt="2022-01-14T10:34:45.328" v="1627" actId="14100"/>
        <pc:sldMkLst>
          <pc:docMk/>
          <pc:sldMk cId="1703298458" sldId="346"/>
        </pc:sldMkLst>
        <pc:spChg chg="mod">
          <ac:chgData name="Jon Rosdahl" userId="2820f357-2dd4-4127-8713-e0bfde0fd756" providerId="ADAL" clId="{C700DD00-F3D6-4CA4-BA52-60E34364021D}" dt="2022-01-14T10:33:11.461" v="1553" actId="20577"/>
          <ac:spMkLst>
            <pc:docMk/>
            <pc:sldMk cId="1703298458" sldId="346"/>
            <ac:spMk id="2" creationId="{98A493DF-5931-44B3-9102-D927DB1FF867}"/>
          </ac:spMkLst>
        </pc:spChg>
        <pc:spChg chg="mod">
          <ac:chgData name="Jon Rosdahl" userId="2820f357-2dd4-4127-8713-e0bfde0fd756" providerId="ADAL" clId="{C700DD00-F3D6-4CA4-BA52-60E34364021D}" dt="2022-01-14T10:34:45.328" v="1627" actId="14100"/>
          <ac:spMkLst>
            <pc:docMk/>
            <pc:sldMk cId="1703298458" sldId="346"/>
            <ac:spMk id="3" creationId="{95F91827-7AAC-4AFD-A7F6-3D94D02BB401}"/>
          </ac:spMkLst>
        </pc:spChg>
      </pc:sldChg>
      <pc:sldMasterChg chg="modSp mod">
        <pc:chgData name="Jon Rosdahl" userId="2820f357-2dd4-4127-8713-e0bfde0fd756" providerId="ADAL" clId="{C700DD00-F3D6-4CA4-BA52-60E34364021D}" dt="2022-01-14T07:38:01.584" v="3" actId="6549"/>
        <pc:sldMasterMkLst>
          <pc:docMk/>
          <pc:sldMasterMk cId="0" sldId="2147483648"/>
        </pc:sldMasterMkLst>
        <pc:spChg chg="mod">
          <ac:chgData name="Jon Rosdahl" userId="2820f357-2dd4-4127-8713-e0bfde0fd756" providerId="ADAL" clId="{C700DD00-F3D6-4CA4-BA52-60E34364021D}" dt="2022-01-14T07:38:01.584" v="3"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EC-21/0309r0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EC-21/0309r0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2022</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EC-21/0309r0</a:t>
            </a:r>
          </a:p>
        </p:txBody>
      </p:sp>
      <p:sp>
        <p:nvSpPr>
          <p:cNvPr id="5" name="Rectangle 3"/>
          <p:cNvSpPr>
            <a:spLocks noGrp="1" noChangeArrowheads="1"/>
          </p:cNvSpPr>
          <p:nvPr>
            <p:ph type="dt"/>
          </p:nvPr>
        </p:nvSpPr>
        <p:spPr>
          <a:ln/>
        </p:spPr>
        <p:txBody>
          <a:bodyPr/>
          <a:lstStyle/>
          <a:p>
            <a:r>
              <a:rPr lang="en-US"/>
              <a:t>January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EC-21/0309r0</a:t>
            </a:r>
            <a:endParaRPr lang="en-US" dirty="0"/>
          </a:p>
        </p:txBody>
      </p:sp>
      <p:sp>
        <p:nvSpPr>
          <p:cNvPr id="5" name="Date Placeholder 4"/>
          <p:cNvSpPr>
            <a:spLocks noGrp="1"/>
          </p:cNvSpPr>
          <p:nvPr>
            <p:ph type="dt" idx="11"/>
          </p:nvPr>
        </p:nvSpPr>
        <p:spPr/>
        <p:txBody>
          <a:bodyPr/>
          <a:lstStyle/>
          <a:p>
            <a:pPr>
              <a:defRPr/>
            </a:pPr>
            <a:r>
              <a:rPr lang="en-US"/>
              <a:t>January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EC-21/0309r0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January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EC-21/0309r0</a:t>
            </a:r>
          </a:p>
        </p:txBody>
      </p:sp>
      <p:sp>
        <p:nvSpPr>
          <p:cNvPr id="5" name="Rectangle 3"/>
          <p:cNvSpPr>
            <a:spLocks noGrp="1" noChangeArrowheads="1"/>
          </p:cNvSpPr>
          <p:nvPr>
            <p:ph type="dt"/>
          </p:nvPr>
        </p:nvSpPr>
        <p:spPr>
          <a:ln/>
        </p:spPr>
        <p:txBody>
          <a:bodyPr/>
          <a:lstStyle/>
          <a:p>
            <a:r>
              <a:rPr lang="en-US"/>
              <a:t>January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Without the Irvine Cancellation fee paid, we would have been -$7,593.96. (shortfall).</a:t>
            </a:r>
          </a:p>
          <a:p>
            <a:endParaRPr lang="en-US" dirty="0"/>
          </a:p>
        </p:txBody>
      </p:sp>
      <p:sp>
        <p:nvSpPr>
          <p:cNvPr id="4" name="Header Placeholder 3"/>
          <p:cNvSpPr>
            <a:spLocks noGrp="1"/>
          </p:cNvSpPr>
          <p:nvPr>
            <p:ph type="hdr"/>
          </p:nvPr>
        </p:nvSpPr>
        <p:spPr/>
        <p:txBody>
          <a:bodyPr/>
          <a:lstStyle/>
          <a:p>
            <a:r>
              <a:rPr lang="en-US"/>
              <a:t>doc.: IEEE 802 EC-21/0309r0</a:t>
            </a:r>
          </a:p>
        </p:txBody>
      </p:sp>
      <p:sp>
        <p:nvSpPr>
          <p:cNvPr id="5" name="Date Placeholder 4"/>
          <p:cNvSpPr>
            <a:spLocks noGrp="1"/>
          </p:cNvSpPr>
          <p:nvPr>
            <p:ph type="dt"/>
          </p:nvPr>
        </p:nvSpPr>
        <p:spPr/>
        <p:txBody>
          <a:bodyPr/>
          <a:lstStyle/>
          <a:p>
            <a:r>
              <a:rPr lang="en-US"/>
              <a:t>January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05211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EC-21/0309r0</a:t>
            </a:r>
          </a:p>
        </p:txBody>
      </p:sp>
      <p:sp>
        <p:nvSpPr>
          <p:cNvPr id="5" name="Date Placeholder 4"/>
          <p:cNvSpPr>
            <a:spLocks noGrp="1"/>
          </p:cNvSpPr>
          <p:nvPr>
            <p:ph type="dt"/>
          </p:nvPr>
        </p:nvSpPr>
        <p:spPr/>
        <p:txBody>
          <a:bodyPr/>
          <a:lstStyle/>
          <a:p>
            <a:r>
              <a:rPr lang="en-US"/>
              <a:t>January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EC-21/0309r0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January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17</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EC-21/0309r0</a:t>
            </a:r>
            <a:endParaRPr lang="en-US" dirty="0"/>
          </a:p>
        </p:txBody>
      </p:sp>
      <p:sp>
        <p:nvSpPr>
          <p:cNvPr id="5" name="Date Placeholder 4"/>
          <p:cNvSpPr>
            <a:spLocks noGrp="1"/>
          </p:cNvSpPr>
          <p:nvPr>
            <p:ph type="dt" idx="11"/>
          </p:nvPr>
        </p:nvSpPr>
        <p:spPr/>
        <p:txBody>
          <a:bodyPr/>
          <a:lstStyle/>
          <a:p>
            <a:pPr>
              <a:defRPr/>
            </a:pPr>
            <a:r>
              <a:rPr lang="en-US"/>
              <a:t>January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18</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EC-21/0309r0</a:t>
            </a:r>
            <a:endParaRPr lang="en-US" dirty="0"/>
          </a:p>
        </p:txBody>
      </p:sp>
      <p:sp>
        <p:nvSpPr>
          <p:cNvPr id="5" name="Date Placeholder 4"/>
          <p:cNvSpPr>
            <a:spLocks noGrp="1"/>
          </p:cNvSpPr>
          <p:nvPr>
            <p:ph type="dt" idx="11"/>
          </p:nvPr>
        </p:nvSpPr>
        <p:spPr/>
        <p:txBody>
          <a:bodyPr/>
          <a:lstStyle/>
          <a:p>
            <a:pPr>
              <a:defRPr/>
            </a:pPr>
            <a:r>
              <a:rPr lang="en-US"/>
              <a:t>January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19</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EC-21/0309r0</a:t>
            </a:r>
            <a:endParaRPr lang="en-US" dirty="0"/>
          </a:p>
        </p:txBody>
      </p:sp>
      <p:sp>
        <p:nvSpPr>
          <p:cNvPr id="5" name="Date Placeholder 4"/>
          <p:cNvSpPr>
            <a:spLocks noGrp="1"/>
          </p:cNvSpPr>
          <p:nvPr>
            <p:ph type="dt" idx="11"/>
          </p:nvPr>
        </p:nvSpPr>
        <p:spPr/>
        <p:txBody>
          <a:bodyPr/>
          <a:lstStyle/>
          <a:p>
            <a:pPr>
              <a:defRPr/>
            </a:pPr>
            <a:r>
              <a:rPr lang="en-US"/>
              <a:t>January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20</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EC-21/0309r0</a:t>
            </a:r>
            <a:endParaRPr lang="en-US" dirty="0"/>
          </a:p>
        </p:txBody>
      </p:sp>
      <p:sp>
        <p:nvSpPr>
          <p:cNvPr id="5" name="Date Placeholder 4"/>
          <p:cNvSpPr>
            <a:spLocks noGrp="1"/>
          </p:cNvSpPr>
          <p:nvPr>
            <p:ph type="dt" idx="11"/>
          </p:nvPr>
        </p:nvSpPr>
        <p:spPr/>
        <p:txBody>
          <a:bodyPr/>
          <a:lstStyle/>
          <a:p>
            <a:pPr>
              <a:defRPr/>
            </a:pPr>
            <a:r>
              <a:rPr lang="en-US"/>
              <a:t>January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21</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2022</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2022</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2022</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EC-21/0309</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January 2022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2022-01-14</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809EF-891E-4C45-9805-73E1236E58BC}"/>
              </a:ext>
            </a:extLst>
          </p:cNvPr>
          <p:cNvSpPr>
            <a:spLocks noGrp="1"/>
          </p:cNvSpPr>
          <p:nvPr>
            <p:ph type="title"/>
          </p:nvPr>
        </p:nvSpPr>
        <p:spPr/>
        <p:txBody>
          <a:bodyPr/>
          <a:lstStyle/>
          <a:p>
            <a:r>
              <a:rPr lang="en-US" dirty="0"/>
              <a:t>Registration Income</a:t>
            </a:r>
          </a:p>
        </p:txBody>
      </p:sp>
      <p:sp>
        <p:nvSpPr>
          <p:cNvPr id="4" name="Slide Number Placeholder 3">
            <a:extLst>
              <a:ext uri="{FF2B5EF4-FFF2-40B4-BE49-F238E27FC236}">
                <a16:creationId xmlns:a16="http://schemas.microsoft.com/office/drawing/2014/main" id="{C883D64C-8781-40AA-A041-9FAAE134B64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AFBAD07-D156-4083-A861-45530201F4B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B09D694-EFBF-4682-B349-6551CA9B322A}"/>
              </a:ext>
            </a:extLst>
          </p:cNvPr>
          <p:cNvSpPr>
            <a:spLocks noGrp="1"/>
          </p:cNvSpPr>
          <p:nvPr>
            <p:ph type="dt" idx="15"/>
          </p:nvPr>
        </p:nvSpPr>
        <p:spPr/>
        <p:txBody>
          <a:bodyPr/>
          <a:lstStyle/>
          <a:p>
            <a:r>
              <a:rPr lang="en-US"/>
              <a:t>January 2022</a:t>
            </a:r>
            <a:endParaRPr lang="en-GB" dirty="0"/>
          </a:p>
        </p:txBody>
      </p:sp>
      <p:pic>
        <p:nvPicPr>
          <p:cNvPr id="8" name="Picture 7">
            <a:extLst>
              <a:ext uri="{FF2B5EF4-FFF2-40B4-BE49-F238E27FC236}">
                <a16:creationId xmlns:a16="http://schemas.microsoft.com/office/drawing/2014/main" id="{9853A7F1-53E9-4EE9-84C9-3F2E120937F8}"/>
              </a:ext>
            </a:extLst>
          </p:cNvPr>
          <p:cNvPicPr>
            <a:picLocks noChangeAspect="1"/>
          </p:cNvPicPr>
          <p:nvPr/>
        </p:nvPicPr>
        <p:blipFill>
          <a:blip r:embed="rId2"/>
          <a:stretch>
            <a:fillRect/>
          </a:stretch>
        </p:blipFill>
        <p:spPr>
          <a:xfrm>
            <a:off x="685800" y="1990724"/>
            <a:ext cx="7770815" cy="3311526"/>
          </a:xfrm>
          <a:prstGeom prst="rect">
            <a:avLst/>
          </a:prstGeom>
        </p:spPr>
      </p:pic>
    </p:spTree>
    <p:extLst>
      <p:ext uri="{BB962C8B-B14F-4D97-AF65-F5344CB8AC3E}">
        <p14:creationId xmlns:p14="http://schemas.microsoft.com/office/powerpoint/2010/main" val="3254272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21A52-069C-4304-B0B5-C1EB2D98195C}"/>
              </a:ext>
            </a:extLst>
          </p:cNvPr>
          <p:cNvSpPr>
            <a:spLocks noGrp="1"/>
          </p:cNvSpPr>
          <p:nvPr>
            <p:ph type="title"/>
          </p:nvPr>
        </p:nvSpPr>
        <p:spPr/>
        <p:txBody>
          <a:bodyPr/>
          <a:lstStyle/>
          <a:p>
            <a:r>
              <a:rPr lang="en-US" dirty="0"/>
              <a:t>Budget – 2022 January IEEE 802 Wireless Electronic Interim</a:t>
            </a:r>
          </a:p>
        </p:txBody>
      </p:sp>
      <p:sp>
        <p:nvSpPr>
          <p:cNvPr id="3" name="Content Placeholder 2">
            <a:extLst>
              <a:ext uri="{FF2B5EF4-FFF2-40B4-BE49-F238E27FC236}">
                <a16:creationId xmlns:a16="http://schemas.microsoft.com/office/drawing/2014/main" id="{B04706E5-4581-444A-B1A3-A1480CF8B7A7}"/>
              </a:ext>
            </a:extLst>
          </p:cNvPr>
          <p:cNvSpPr>
            <a:spLocks noGrp="1"/>
          </p:cNvSpPr>
          <p:nvPr>
            <p:ph idx="1"/>
          </p:nvPr>
        </p:nvSpPr>
        <p:spPr/>
        <p:txBody>
          <a:bodyPr/>
          <a:lstStyle/>
          <a:p>
            <a:r>
              <a:rPr lang="en-US" dirty="0"/>
              <a:t>Income: </a:t>
            </a:r>
          </a:p>
          <a:p>
            <a:r>
              <a:rPr lang="en-US" dirty="0"/>
              <a:t>		Registration + $28,500</a:t>
            </a:r>
          </a:p>
          <a:p>
            <a:endParaRPr lang="en-US" dirty="0"/>
          </a:p>
          <a:p>
            <a:r>
              <a:rPr lang="en-US" dirty="0"/>
              <a:t>Expenses:</a:t>
            </a:r>
          </a:p>
          <a:p>
            <a:r>
              <a:rPr lang="en-US" dirty="0"/>
              <a:t>	Finance Fees		- $1,197.50</a:t>
            </a:r>
          </a:p>
          <a:p>
            <a:r>
              <a:rPr lang="en-US" dirty="0"/>
              <a:t>	Meeting Planner	- $6,742.00</a:t>
            </a:r>
          </a:p>
          <a:p>
            <a:r>
              <a:rPr lang="en-US" dirty="0"/>
              <a:t>	2020-05 Warsaw	- $     35.00</a:t>
            </a:r>
          </a:p>
          <a:p>
            <a:endParaRPr lang="en-US" dirty="0"/>
          </a:p>
          <a:p>
            <a:r>
              <a:rPr lang="en-US" dirty="0"/>
              <a:t>Net =      $20,525.50</a:t>
            </a:r>
          </a:p>
        </p:txBody>
      </p:sp>
      <p:sp>
        <p:nvSpPr>
          <p:cNvPr id="4" name="Slide Number Placeholder 3">
            <a:extLst>
              <a:ext uri="{FF2B5EF4-FFF2-40B4-BE49-F238E27FC236}">
                <a16:creationId xmlns:a16="http://schemas.microsoft.com/office/drawing/2014/main" id="{1EFC6F44-21AA-407F-8336-7D9E1886DE5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6F9500B-D98B-4CC0-ADFC-CBE73943C30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600E8F90-BA57-4987-B63C-F3C3D5FE30A6}"/>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254067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Fees</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685800" y="1600201"/>
            <a:ext cx="7770813" cy="4875212"/>
          </a:xfrm>
        </p:spPr>
        <p:txBody>
          <a:bodyPr/>
          <a:lstStyle/>
          <a:p>
            <a:r>
              <a:rPr lang="en-US" dirty="0"/>
              <a:t>IEEE 802 Plenary Session meeting fees are set by the IEEE 802 Executive Committee </a:t>
            </a:r>
          </a:p>
          <a:p>
            <a:pPr lvl="1"/>
            <a:r>
              <a:rPr lang="en-US" dirty="0"/>
              <a:t>– Currently it is set at $400/600/800.</a:t>
            </a:r>
          </a:p>
          <a:p>
            <a:pPr lvl="1"/>
            <a:r>
              <a:rPr lang="en-US" dirty="0"/>
              <a:t>-- Meeting fees will need to increase to cover mixed mode expenses</a:t>
            </a:r>
          </a:p>
          <a:p>
            <a:pPr lvl="1"/>
            <a:endParaRPr lang="en-US" sz="1000" dirty="0"/>
          </a:p>
          <a:p>
            <a:r>
              <a:rPr lang="en-US" dirty="0"/>
              <a:t>IEEE 802 Wireless Interim Session fees are set to balance actual costs to zero over 2 years.</a:t>
            </a:r>
          </a:p>
          <a:p>
            <a:endParaRPr lang="en-US" sz="1000" dirty="0"/>
          </a:p>
          <a:p>
            <a:r>
              <a:rPr lang="en-US" dirty="0"/>
              <a:t>Expectations for May and Sept 2022 – </a:t>
            </a:r>
          </a:p>
          <a:p>
            <a:pPr lvl="1"/>
            <a:r>
              <a:rPr lang="en-US" dirty="0"/>
              <a:t>$850/$1,100/$1,350 in person  (+$300 not in hotel)</a:t>
            </a:r>
          </a:p>
          <a:p>
            <a:pPr lvl="1"/>
            <a:r>
              <a:rPr lang="en-US" dirty="0"/>
              <a:t>$950/$1450 Mixed Mode</a:t>
            </a:r>
          </a:p>
          <a:p>
            <a:pPr lvl="1"/>
            <a:r>
              <a:rPr lang="en-US" dirty="0"/>
              <a:t>$400/600/800 Electronic</a:t>
            </a:r>
          </a:p>
          <a:p>
            <a:endParaRPr lang="en-US"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January 2022</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13</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914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06D9BB-1234-487B-BDC0-7963716E6D12}"/>
              </a:ext>
            </a:extLst>
          </p:cNvPr>
          <p:cNvSpPr>
            <a:spLocks noGrp="1"/>
          </p:cNvSpPr>
          <p:nvPr>
            <p:ph type="dt" idx="10"/>
          </p:nvPr>
        </p:nvSpPr>
        <p:spPr/>
        <p:txBody>
          <a:bodyPr/>
          <a:lstStyle/>
          <a:p>
            <a:r>
              <a:rPr lang="en-US"/>
              <a:t>January 2022</a:t>
            </a:r>
            <a:endParaRPr lang="en-GB"/>
          </a:p>
        </p:txBody>
      </p:sp>
      <p:sp>
        <p:nvSpPr>
          <p:cNvPr id="3" name="Footer Placeholder 2">
            <a:extLst>
              <a:ext uri="{FF2B5EF4-FFF2-40B4-BE49-F238E27FC236}">
                <a16:creationId xmlns:a16="http://schemas.microsoft.com/office/drawing/2014/main" id="{F6BBA632-8629-43F9-940D-0F3FAFB40AA8}"/>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24B13D75-2484-4B2E-8BEC-19838DBFAD92}"/>
              </a:ext>
            </a:extLst>
          </p:cNvPr>
          <p:cNvSpPr>
            <a:spLocks noGrp="1"/>
          </p:cNvSpPr>
          <p:nvPr>
            <p:ph type="sldNum" idx="12"/>
          </p:nvPr>
        </p:nvSpPr>
        <p:spPr/>
        <p:txBody>
          <a:bodyPr/>
          <a:lstStyle/>
          <a:p>
            <a:r>
              <a:rPr lang="en-GB"/>
              <a:t>Slide </a:t>
            </a:r>
            <a:fld id="{F5D8E26B-7BCF-4D25-9C89-0168A6618F18}" type="slidenum">
              <a:rPr lang="en-GB" smtClean="0"/>
              <a:pPr/>
              <a:t>14</a:t>
            </a:fld>
            <a:endParaRPr lang="en-GB"/>
          </a:p>
        </p:txBody>
      </p:sp>
      <p:graphicFrame>
        <p:nvGraphicFramePr>
          <p:cNvPr id="6" name="Table 5">
            <a:extLst>
              <a:ext uri="{FF2B5EF4-FFF2-40B4-BE49-F238E27FC236}">
                <a16:creationId xmlns:a16="http://schemas.microsoft.com/office/drawing/2014/main" id="{55D95E57-24F9-42B3-A582-63A89624FCCB}"/>
              </a:ext>
            </a:extLst>
          </p:cNvPr>
          <p:cNvGraphicFramePr>
            <a:graphicFrameLocks noGrp="1"/>
          </p:cNvGraphicFramePr>
          <p:nvPr>
            <p:extLst>
              <p:ext uri="{D42A27DB-BD31-4B8C-83A1-F6EECF244321}">
                <p14:modId xmlns:p14="http://schemas.microsoft.com/office/powerpoint/2010/main" val="882295747"/>
              </p:ext>
            </p:extLst>
          </p:nvPr>
        </p:nvGraphicFramePr>
        <p:xfrm>
          <a:off x="601663" y="1066800"/>
          <a:ext cx="7940677" cy="5432347"/>
        </p:xfrm>
        <a:graphic>
          <a:graphicData uri="http://schemas.openxmlformats.org/drawingml/2006/table">
            <a:tbl>
              <a:tblPr/>
              <a:tblGrid>
                <a:gridCol w="2695352">
                  <a:extLst>
                    <a:ext uri="{9D8B030D-6E8A-4147-A177-3AD203B41FA5}">
                      <a16:colId xmlns:a16="http://schemas.microsoft.com/office/drawing/2014/main" val="2239339551"/>
                    </a:ext>
                  </a:extLst>
                </a:gridCol>
                <a:gridCol w="1372391">
                  <a:extLst>
                    <a:ext uri="{9D8B030D-6E8A-4147-A177-3AD203B41FA5}">
                      <a16:colId xmlns:a16="http://schemas.microsoft.com/office/drawing/2014/main" val="47642178"/>
                    </a:ext>
                  </a:extLst>
                </a:gridCol>
                <a:gridCol w="1290978">
                  <a:extLst>
                    <a:ext uri="{9D8B030D-6E8A-4147-A177-3AD203B41FA5}">
                      <a16:colId xmlns:a16="http://schemas.microsoft.com/office/drawing/2014/main" val="4114483017"/>
                    </a:ext>
                  </a:extLst>
                </a:gridCol>
                <a:gridCol w="1290978">
                  <a:extLst>
                    <a:ext uri="{9D8B030D-6E8A-4147-A177-3AD203B41FA5}">
                      <a16:colId xmlns:a16="http://schemas.microsoft.com/office/drawing/2014/main" val="3237337703"/>
                    </a:ext>
                  </a:extLst>
                </a:gridCol>
                <a:gridCol w="1290978">
                  <a:extLst>
                    <a:ext uri="{9D8B030D-6E8A-4147-A177-3AD203B41FA5}">
                      <a16:colId xmlns:a16="http://schemas.microsoft.com/office/drawing/2014/main" val="4195573057"/>
                    </a:ext>
                  </a:extLst>
                </a:gridCol>
              </a:tblGrid>
              <a:tr h="423395">
                <a:tc gridSpan="5">
                  <a:txBody>
                    <a:bodyPr/>
                    <a:lstStyle/>
                    <a:p>
                      <a:pPr algn="ctr" fontAlgn="b"/>
                      <a:r>
                        <a:rPr lang="en-US" sz="1600" b="1" i="0" u="none" strike="noStrike" dirty="0">
                          <a:effectLst/>
                          <a:latin typeface="Arial" panose="020B0604020202020204" pitchFamily="34" charset="0"/>
                        </a:rPr>
                        <a:t>2022 Meeting Income Statement – 2/28/2021</a:t>
                      </a:r>
                    </a:p>
                  </a:txBody>
                  <a:tcPr marL="8533" marR="8533" marT="853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0195892"/>
                  </a:ext>
                </a:extLst>
              </a:tr>
              <a:tr h="1270186">
                <a:tc>
                  <a:txBody>
                    <a:bodyPr/>
                    <a:lstStyle/>
                    <a:p>
                      <a:pPr algn="l" fontAlgn="b"/>
                      <a:r>
                        <a:rPr lang="en-US" sz="1600" b="1" i="0" u="none" strike="noStrike">
                          <a:effectLst/>
                          <a:latin typeface="Arial" panose="020B0604020202020204" pitchFamily="34" charset="0"/>
                        </a:rPr>
                        <a:t>Financial Row</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2022-01 Irvine,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CA</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2022-05 Warsaw, Poland</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2022-09 Waikoloa, HI</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064086792"/>
                  </a:ext>
                </a:extLst>
              </a:tr>
              <a:tr h="423395">
                <a:tc>
                  <a:txBody>
                    <a:bodyPr/>
                    <a:lstStyle/>
                    <a:p>
                      <a:pPr algn="l" fontAlgn="b"/>
                      <a:r>
                        <a:rPr lang="en-US" sz="1600" b="1" i="0" u="none" strike="noStrike">
                          <a:effectLst/>
                          <a:latin typeface="Arial" panose="020B0604020202020204" pitchFamily="34" charset="0"/>
                        </a:rPr>
                        <a:t> </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516460532"/>
                  </a:ext>
                </a:extLst>
              </a:tr>
              <a:tr h="599198">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28792102"/>
                  </a:ext>
                </a:extLst>
              </a:tr>
              <a:tr h="423395">
                <a:tc>
                  <a:txBody>
                    <a:bodyPr/>
                    <a:lstStyle/>
                    <a:p>
                      <a:pPr algn="l" fontAlgn="b"/>
                      <a:r>
                        <a:rPr lang="en-US" sz="1600" b="1" i="0" u="none" strike="noStrike">
                          <a:solidFill>
                            <a:srgbClr val="000000"/>
                          </a:solidFill>
                          <a:effectLst/>
                          <a:latin typeface="Arial" panose="020B0604020202020204" pitchFamily="34" charset="0"/>
                        </a:rPr>
                        <a:t>Total - Income</a:t>
                      </a:r>
                    </a:p>
                  </a:txBody>
                  <a:tcPr marL="76798" marR="8533" marT="853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3476192"/>
                  </a:ext>
                </a:extLst>
              </a:tr>
              <a:tr h="423395">
                <a:tc>
                  <a:txBody>
                    <a:bodyPr/>
                    <a:lstStyle/>
                    <a:p>
                      <a:pPr algn="l" fontAlgn="b"/>
                      <a:r>
                        <a:rPr lang="en-US" sz="1600" b="1" i="0" u="none" strike="noStrike">
                          <a:solidFill>
                            <a:srgbClr val="000000"/>
                          </a:solidFill>
                          <a:effectLst/>
                          <a:latin typeface="Arial" panose="020B0604020202020204" pitchFamily="34" charset="0"/>
                        </a:rPr>
                        <a:t>Expense</a:t>
                      </a:r>
                    </a:p>
                  </a:txBody>
                  <a:tcPr marL="76798" marR="8533" marT="8533"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extLst>
                  <a:ext uri="{0D108BD9-81ED-4DB2-BD59-A6C34878D82A}">
                    <a16:rowId xmlns:a16="http://schemas.microsoft.com/office/drawing/2014/main" val="2994333956"/>
                  </a:ext>
                </a:extLst>
              </a:tr>
              <a:tr h="423395">
                <a:tc>
                  <a:txBody>
                    <a:bodyPr/>
                    <a:lstStyle/>
                    <a:p>
                      <a:pPr algn="l" fontAlgn="b"/>
                      <a:r>
                        <a:rPr lang="en-US" sz="1600" b="0" i="0" u="none" strike="noStrike">
                          <a:solidFill>
                            <a:srgbClr val="000000"/>
                          </a:solidFill>
                          <a:effectLst/>
                          <a:latin typeface="Arial" panose="020B0604020202020204" pitchFamily="34" charset="0"/>
                        </a:rPr>
                        <a:t>4.111 - Deposit</a:t>
                      </a:r>
                    </a:p>
                  </a:txBody>
                  <a:tcPr marL="153596" marR="8533" marT="8533"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extLst>
                  <a:ext uri="{0D108BD9-81ED-4DB2-BD59-A6C34878D82A}">
                    <a16:rowId xmlns:a16="http://schemas.microsoft.com/office/drawing/2014/main" val="81907102"/>
                  </a:ext>
                </a:extLst>
              </a:tr>
              <a:tr h="423395">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53596" marR="8533" marT="853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656612994"/>
                  </a:ext>
                </a:extLst>
              </a:tr>
              <a:tr h="423395">
                <a:tc>
                  <a:txBody>
                    <a:bodyPr/>
                    <a:lstStyle/>
                    <a:p>
                      <a:pPr algn="l" fontAlgn="b"/>
                      <a:r>
                        <a:rPr lang="en-US" sz="1600" b="1" i="0" u="none" strike="noStrike">
                          <a:solidFill>
                            <a:srgbClr val="000000"/>
                          </a:solidFill>
                          <a:effectLst/>
                          <a:latin typeface="Arial" panose="020B0604020202020204" pitchFamily="34" charset="0"/>
                        </a:rPr>
                        <a:t>Total - Expense</a:t>
                      </a:r>
                    </a:p>
                  </a:txBody>
                  <a:tcPr marL="76798" marR="8533" marT="853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$67,324.30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$92,324.30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575794057"/>
                  </a:ext>
                </a:extLst>
              </a:tr>
              <a:tr h="599198">
                <a:tc>
                  <a:txBody>
                    <a:bodyPr/>
                    <a:lstStyle/>
                    <a:p>
                      <a:pPr algn="l" fontAlgn="ctr"/>
                      <a:r>
                        <a:rPr lang="en-US" sz="1600" b="1" i="0" u="none" strike="noStrike">
                          <a:solidFill>
                            <a:srgbClr val="000000"/>
                          </a:solidFill>
                          <a:effectLst/>
                          <a:latin typeface="Arial" panose="020B0604020202020204" pitchFamily="34" charset="0"/>
                        </a:rPr>
                        <a:t>Net Income</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($67,324.30)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($92,324.30)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265228909"/>
                  </a:ext>
                </a:extLst>
              </a:tr>
            </a:tbl>
          </a:graphicData>
        </a:graphic>
      </p:graphicFrame>
    </p:spTree>
    <p:extLst>
      <p:ext uri="{BB962C8B-B14F-4D97-AF65-F5344CB8AC3E}">
        <p14:creationId xmlns:p14="http://schemas.microsoft.com/office/powerpoint/2010/main" val="4189982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January 2022</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15</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685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January 2022</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16</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776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17</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18</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19</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January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January 2022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20</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21</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January 2022</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22</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685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791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696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16F13-78C6-4BE6-8A01-6EC2E6629408}"/>
              </a:ext>
            </a:extLst>
          </p:cNvPr>
          <p:cNvSpPr>
            <a:spLocks noGrp="1"/>
          </p:cNvSpPr>
          <p:nvPr>
            <p:ph type="title"/>
          </p:nvPr>
        </p:nvSpPr>
        <p:spPr/>
        <p:txBody>
          <a:bodyPr/>
          <a:lstStyle/>
          <a:p>
            <a:r>
              <a:rPr lang="en-US" dirty="0"/>
              <a:t>802.11/.15 Joint Account Overview 2021</a:t>
            </a:r>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5610CAA-2BE6-4BD9-B4A2-96DDFAA557F5}"/>
              </a:ext>
            </a:extLst>
          </p:cNvPr>
          <p:cNvSpPr>
            <a:spLocks noGrp="1"/>
          </p:cNvSpPr>
          <p:nvPr>
            <p:ph type="dt" idx="15"/>
          </p:nvPr>
        </p:nvSpPr>
        <p:spPr/>
        <p:txBody>
          <a:bodyPr/>
          <a:lstStyle/>
          <a:p>
            <a:r>
              <a:rPr lang="en-US"/>
              <a:t>January 2022</a:t>
            </a:r>
            <a:endParaRPr lang="en-GB" dirty="0"/>
          </a:p>
        </p:txBody>
      </p:sp>
      <p:pic>
        <p:nvPicPr>
          <p:cNvPr id="10" name="Picture 9">
            <a:extLst>
              <a:ext uri="{FF2B5EF4-FFF2-40B4-BE49-F238E27FC236}">
                <a16:creationId xmlns:a16="http://schemas.microsoft.com/office/drawing/2014/main" id="{F4289E6B-975F-4977-8A13-4948A3457E2A}"/>
              </a:ext>
            </a:extLst>
          </p:cNvPr>
          <p:cNvPicPr>
            <a:picLocks noChangeAspect="1"/>
          </p:cNvPicPr>
          <p:nvPr/>
        </p:nvPicPr>
        <p:blipFill>
          <a:blip r:embed="rId2"/>
          <a:stretch>
            <a:fillRect/>
          </a:stretch>
        </p:blipFill>
        <p:spPr>
          <a:xfrm>
            <a:off x="714375" y="2557462"/>
            <a:ext cx="7715250" cy="2395538"/>
          </a:xfrm>
          <a:prstGeom prst="rect">
            <a:avLst/>
          </a:prstGeom>
        </p:spPr>
      </p:pic>
    </p:spTree>
    <p:extLst>
      <p:ext uri="{BB962C8B-B14F-4D97-AF65-F5344CB8AC3E}">
        <p14:creationId xmlns:p14="http://schemas.microsoft.com/office/powerpoint/2010/main" val="4178967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B7FD-EE9C-4575-993C-2FD7B7C44965}"/>
              </a:ext>
            </a:extLst>
          </p:cNvPr>
          <p:cNvSpPr>
            <a:spLocks noGrp="1"/>
          </p:cNvSpPr>
          <p:nvPr>
            <p:ph type="title"/>
          </p:nvPr>
        </p:nvSpPr>
        <p:spPr/>
        <p:txBody>
          <a:bodyPr/>
          <a:lstStyle/>
          <a:p>
            <a:r>
              <a:rPr lang="en-US" dirty="0"/>
              <a:t>2021 Sept Registration Report</a:t>
            </a:r>
          </a:p>
        </p:txBody>
      </p:sp>
      <p:sp>
        <p:nvSpPr>
          <p:cNvPr id="4" name="Slide Number Placeholder 3">
            <a:extLst>
              <a:ext uri="{FF2B5EF4-FFF2-40B4-BE49-F238E27FC236}">
                <a16:creationId xmlns:a16="http://schemas.microsoft.com/office/drawing/2014/main" id="{4F8D0DD1-8E8A-40AB-8A1B-6A504D6F712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EC0DD9D-EF0F-48B5-BCF5-EF9FEB85F15D}"/>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C44AB6C-14C9-4554-8A34-E96D2BDE345A}"/>
              </a:ext>
            </a:extLst>
          </p:cNvPr>
          <p:cNvSpPr>
            <a:spLocks noGrp="1"/>
          </p:cNvSpPr>
          <p:nvPr>
            <p:ph type="dt" idx="15"/>
          </p:nvPr>
        </p:nvSpPr>
        <p:spPr/>
        <p:txBody>
          <a:bodyPr/>
          <a:lstStyle/>
          <a:p>
            <a:r>
              <a:rPr lang="en-US"/>
              <a:t>January 2022</a:t>
            </a:r>
            <a:endParaRPr lang="en-GB" dirty="0"/>
          </a:p>
        </p:txBody>
      </p:sp>
      <p:graphicFrame>
        <p:nvGraphicFramePr>
          <p:cNvPr id="7" name="Table 6">
            <a:extLst>
              <a:ext uri="{FF2B5EF4-FFF2-40B4-BE49-F238E27FC236}">
                <a16:creationId xmlns:a16="http://schemas.microsoft.com/office/drawing/2014/main" id="{CDBAB4A1-596B-4E35-8C2B-34E66A1E56A4}"/>
              </a:ext>
            </a:extLst>
          </p:cNvPr>
          <p:cNvGraphicFramePr>
            <a:graphicFrameLocks noGrp="1"/>
          </p:cNvGraphicFramePr>
          <p:nvPr>
            <p:extLst>
              <p:ext uri="{D42A27DB-BD31-4B8C-83A1-F6EECF244321}">
                <p14:modId xmlns:p14="http://schemas.microsoft.com/office/powerpoint/2010/main" val="560846469"/>
              </p:ext>
            </p:extLst>
          </p:nvPr>
        </p:nvGraphicFramePr>
        <p:xfrm>
          <a:off x="970359" y="1600200"/>
          <a:ext cx="7277894" cy="4090669"/>
        </p:xfrm>
        <a:graphic>
          <a:graphicData uri="http://schemas.openxmlformats.org/drawingml/2006/table">
            <a:tbl>
              <a:tblPr>
                <a:tableStyleId>{5C22544A-7EE6-4342-B048-85BDC9FD1C3A}</a:tableStyleId>
              </a:tblPr>
              <a:tblGrid>
                <a:gridCol w="1956423">
                  <a:extLst>
                    <a:ext uri="{9D8B030D-6E8A-4147-A177-3AD203B41FA5}">
                      <a16:colId xmlns:a16="http://schemas.microsoft.com/office/drawing/2014/main" val="3984335803"/>
                    </a:ext>
                  </a:extLst>
                </a:gridCol>
                <a:gridCol w="1359071">
                  <a:extLst>
                    <a:ext uri="{9D8B030D-6E8A-4147-A177-3AD203B41FA5}">
                      <a16:colId xmlns:a16="http://schemas.microsoft.com/office/drawing/2014/main" val="4044512881"/>
                    </a:ext>
                  </a:extLst>
                </a:gridCol>
                <a:gridCol w="2267347">
                  <a:extLst>
                    <a:ext uri="{9D8B030D-6E8A-4147-A177-3AD203B41FA5}">
                      <a16:colId xmlns:a16="http://schemas.microsoft.com/office/drawing/2014/main" val="980747001"/>
                    </a:ext>
                  </a:extLst>
                </a:gridCol>
                <a:gridCol w="1695053">
                  <a:extLst>
                    <a:ext uri="{9D8B030D-6E8A-4147-A177-3AD203B41FA5}">
                      <a16:colId xmlns:a16="http://schemas.microsoft.com/office/drawing/2014/main" val="2218177348"/>
                    </a:ext>
                  </a:extLst>
                </a:gridCol>
              </a:tblGrid>
              <a:tr h="321398">
                <a:tc>
                  <a:txBody>
                    <a:bodyPr/>
                    <a:lstStyle/>
                    <a:p>
                      <a:pPr algn="ctr" fontAlgn="ctr"/>
                      <a:r>
                        <a:rPr lang="en-US" sz="1600" u="none" strike="noStrike" dirty="0">
                          <a:effectLst/>
                          <a:latin typeface="+mn-lt"/>
                        </a:rPr>
                        <a:t>REGISTRATION TYPE</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 FEE </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NUMBER REGISTERED</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Total</a:t>
                      </a:r>
                      <a:endParaRPr lang="en-US" sz="1600" b="0" i="0" u="none" strike="noStrike">
                        <a:solidFill>
                          <a:srgbClr val="595959"/>
                        </a:solidFill>
                        <a:effectLst/>
                        <a:latin typeface="+mn-lt"/>
                      </a:endParaRPr>
                    </a:p>
                  </a:txBody>
                  <a:tcPr marL="9525" marR="9525" marT="9525" marB="0" anchor="ctr"/>
                </a:tc>
                <a:extLst>
                  <a:ext uri="{0D108BD9-81ED-4DB2-BD59-A6C34878D82A}">
                    <a16:rowId xmlns:a16="http://schemas.microsoft.com/office/drawing/2014/main" val="366751672"/>
                  </a:ext>
                </a:extLst>
              </a:tr>
              <a:tr h="372065">
                <a:tc>
                  <a:txBody>
                    <a:bodyPr/>
                    <a:lstStyle/>
                    <a:p>
                      <a:pPr algn="ctr" fontAlgn="ctr"/>
                      <a:r>
                        <a:rPr lang="en-US" sz="1600" u="none" strike="noStrike" dirty="0">
                          <a:effectLst/>
                          <a:latin typeface="+mn-lt"/>
                        </a:rPr>
                        <a:t>EARLY</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 $             50.00 </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369</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$18,450.00</a:t>
                      </a:r>
                      <a:endParaRPr lang="en-US" sz="1600" b="0" i="0" u="none" strike="noStrike">
                        <a:solidFill>
                          <a:srgbClr val="595959"/>
                        </a:solidFill>
                        <a:effectLst/>
                        <a:latin typeface="+mn-lt"/>
                      </a:endParaRPr>
                    </a:p>
                  </a:txBody>
                  <a:tcPr marL="9525" marR="9525" marT="9525" marB="0" anchor="ctr"/>
                </a:tc>
                <a:extLst>
                  <a:ext uri="{0D108BD9-81ED-4DB2-BD59-A6C34878D82A}">
                    <a16:rowId xmlns:a16="http://schemas.microsoft.com/office/drawing/2014/main" val="2817908276"/>
                  </a:ext>
                </a:extLst>
              </a:tr>
              <a:tr h="283466">
                <a:tc>
                  <a:txBody>
                    <a:bodyPr/>
                    <a:lstStyle/>
                    <a:p>
                      <a:pPr algn="ctr" fontAlgn="ctr"/>
                      <a:r>
                        <a:rPr lang="en-US" sz="1600" u="none" strike="noStrike" dirty="0">
                          <a:effectLst/>
                          <a:latin typeface="+mn-lt"/>
                        </a:rPr>
                        <a:t>STANDARD</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 $             75.00 </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63</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$4,725.00</a:t>
                      </a:r>
                      <a:endParaRPr lang="en-US" sz="1600" b="0" i="0" u="none" strike="noStrike">
                        <a:solidFill>
                          <a:srgbClr val="595959"/>
                        </a:solidFill>
                        <a:effectLst/>
                        <a:latin typeface="+mn-lt"/>
                      </a:endParaRPr>
                    </a:p>
                  </a:txBody>
                  <a:tcPr marL="9525" marR="9525" marT="9525" marB="0" anchor="ctr"/>
                </a:tc>
                <a:extLst>
                  <a:ext uri="{0D108BD9-81ED-4DB2-BD59-A6C34878D82A}">
                    <a16:rowId xmlns:a16="http://schemas.microsoft.com/office/drawing/2014/main" val="3260755554"/>
                  </a:ext>
                </a:extLst>
              </a:tr>
              <a:tr h="341653">
                <a:tc>
                  <a:txBody>
                    <a:bodyPr/>
                    <a:lstStyle/>
                    <a:p>
                      <a:pPr algn="ctr" fontAlgn="ctr"/>
                      <a:r>
                        <a:rPr lang="en-US" sz="1600" u="none" strike="noStrike" dirty="0">
                          <a:effectLst/>
                          <a:latin typeface="+mn-lt"/>
                        </a:rPr>
                        <a:t>LATE/ONSITE</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 $           125.00 </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42</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$5,250.00</a:t>
                      </a:r>
                      <a:endParaRPr lang="en-US" sz="1600" b="0" i="0" u="none" strike="noStrike" dirty="0">
                        <a:solidFill>
                          <a:srgbClr val="595959"/>
                        </a:solidFill>
                        <a:effectLst/>
                        <a:latin typeface="+mn-lt"/>
                      </a:endParaRPr>
                    </a:p>
                  </a:txBody>
                  <a:tcPr marL="9525" marR="9525" marT="9525" marB="0" anchor="ctr"/>
                </a:tc>
                <a:extLst>
                  <a:ext uri="{0D108BD9-81ED-4DB2-BD59-A6C34878D82A}">
                    <a16:rowId xmlns:a16="http://schemas.microsoft.com/office/drawing/2014/main" val="1046586530"/>
                  </a:ext>
                </a:extLst>
              </a:tr>
              <a:tr h="186032">
                <a:tc>
                  <a:txBody>
                    <a:bodyPr/>
                    <a:lstStyle/>
                    <a:p>
                      <a:pPr algn="ctr" fontAlgn="ctr"/>
                      <a:r>
                        <a:rPr lang="en-US" sz="1600" u="none" strike="noStrike">
                          <a:effectLst/>
                          <a:latin typeface="+mn-lt"/>
                        </a:rPr>
                        <a:t>POST EVENT</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 $           125.00 </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20</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$2,500.00</a:t>
                      </a:r>
                      <a:endParaRPr lang="en-US" sz="1600" b="0" i="0" u="none" strike="noStrike" dirty="0">
                        <a:solidFill>
                          <a:srgbClr val="595959"/>
                        </a:solidFill>
                        <a:effectLst/>
                        <a:latin typeface="+mn-lt"/>
                      </a:endParaRPr>
                    </a:p>
                  </a:txBody>
                  <a:tcPr marL="9525" marR="9525" marT="9525" marB="0" anchor="ctr"/>
                </a:tc>
                <a:extLst>
                  <a:ext uri="{0D108BD9-81ED-4DB2-BD59-A6C34878D82A}">
                    <a16:rowId xmlns:a16="http://schemas.microsoft.com/office/drawing/2014/main" val="2771423575"/>
                  </a:ext>
                </a:extLst>
              </a:tr>
              <a:tr h="386715">
                <a:tc>
                  <a:txBody>
                    <a:bodyPr/>
                    <a:lstStyle/>
                    <a:p>
                      <a:pPr algn="ctr" fontAlgn="ctr"/>
                      <a:r>
                        <a:rPr lang="en-US" sz="1600" u="none" strike="noStrike">
                          <a:effectLst/>
                          <a:latin typeface="+mn-lt"/>
                        </a:rPr>
                        <a:t>GUEST</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                   -   </a:t>
                      </a:r>
                      <a:endParaRPr lang="en-US" sz="1600" b="0" i="0" u="none" strike="noStrike" dirty="0">
                        <a:solidFill>
                          <a:srgbClr val="595959"/>
                        </a:solidFill>
                        <a:effectLst/>
                        <a:latin typeface="+mn-lt"/>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600" u="none" strike="noStrike" dirty="0">
                          <a:effectLst/>
                          <a:latin typeface="+mn-lt"/>
                        </a:rPr>
                        <a:t>0</a:t>
                      </a:r>
                      <a:endParaRPr lang="en-US" sz="1600" b="0" i="0" u="none" strike="noStrike" dirty="0">
                        <a:solidFill>
                          <a:srgbClr val="595959"/>
                        </a:solidFill>
                        <a:effectLst/>
                        <a:latin typeface="+mn-lt"/>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600" u="none" strike="noStrike" dirty="0">
                          <a:effectLst/>
                          <a:latin typeface="+mn-lt"/>
                        </a:rPr>
                        <a:t>$0.00</a:t>
                      </a:r>
                      <a:endParaRPr lang="en-US" sz="1600" b="0" i="0" u="none" strike="noStrike" dirty="0">
                        <a:solidFill>
                          <a:srgbClr val="595959"/>
                        </a:solidFill>
                        <a:effectLst/>
                        <a:latin typeface="+mn-lt"/>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6548372"/>
                  </a:ext>
                </a:extLst>
              </a:tr>
              <a:tr h="381000">
                <a:tc>
                  <a:txBody>
                    <a:bodyPr/>
                    <a:lstStyle/>
                    <a:p>
                      <a:pPr algn="ctr" fontAlgn="ctr"/>
                      <a:r>
                        <a:rPr lang="en-US" sz="1600" u="none" strike="noStrike">
                          <a:effectLst/>
                          <a:latin typeface="+mn-lt"/>
                        </a:rPr>
                        <a:t> TOTAL PAID  </a:t>
                      </a:r>
                      <a:endParaRPr lang="en-US" sz="1600" b="0" i="0" u="none" strike="noStrike">
                        <a:solidFill>
                          <a:srgbClr val="595959"/>
                        </a:solidFill>
                        <a:effectLst/>
                        <a:latin typeface="+mn-lt"/>
                      </a:endParaRPr>
                    </a:p>
                  </a:txBody>
                  <a:tcPr marL="9525" marR="9525" marT="9525" marB="0" anchor="ctr"/>
                </a:tc>
                <a:tc>
                  <a:txBody>
                    <a:bodyPr/>
                    <a:lstStyle/>
                    <a:p>
                      <a:pPr algn="ctr" fontAlgn="ctr"/>
                      <a:endParaRPr lang="en-US" sz="1600" b="0" i="0" u="none" strike="noStrike">
                        <a:solidFill>
                          <a:srgbClr val="595959"/>
                        </a:solidFill>
                        <a:effectLst/>
                        <a:latin typeface="+mn-lt"/>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600" u="none" strike="noStrike">
                          <a:effectLst/>
                          <a:latin typeface="+mn-lt"/>
                        </a:rPr>
                        <a:t>494</a:t>
                      </a:r>
                      <a:endParaRPr lang="en-US" sz="1600" b="0" i="0" u="none" strike="noStrike">
                        <a:solidFill>
                          <a:srgbClr val="595959"/>
                        </a:solidFill>
                        <a:effectLst/>
                        <a:latin typeface="+mn-lt"/>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n-lt"/>
                        </a:rPr>
                        <a:t>$30,925.00</a:t>
                      </a:r>
                      <a:endParaRPr lang="en-US" sz="1600" b="0" i="0" u="none" strike="noStrike" dirty="0">
                        <a:solidFill>
                          <a:srgbClr val="595959"/>
                        </a:solidFill>
                        <a:effectLst/>
                        <a:latin typeface="+mn-lt"/>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95099578"/>
                  </a:ext>
                </a:extLst>
              </a:tr>
              <a:tr h="956075">
                <a:tc>
                  <a:txBody>
                    <a:bodyPr/>
                    <a:lstStyle/>
                    <a:p>
                      <a:pPr algn="ctr" fontAlgn="ctr"/>
                      <a:r>
                        <a:rPr lang="en-US" sz="1600" u="none" strike="noStrike" dirty="0">
                          <a:effectLst/>
                          <a:latin typeface="+mn-lt"/>
                        </a:rPr>
                        <a:t>DEADBEATS</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 $           125.00 </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6</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$750.00</a:t>
                      </a:r>
                      <a:endParaRPr lang="en-US" sz="1600" b="0" i="0" u="none" strike="noStrike" dirty="0">
                        <a:solidFill>
                          <a:srgbClr val="595959"/>
                        </a:solidFill>
                        <a:effectLst/>
                        <a:latin typeface="+mn-lt"/>
                      </a:endParaRPr>
                    </a:p>
                  </a:txBody>
                  <a:tcPr marL="9525" marR="9525" marT="9525" marB="0" anchor="ctr"/>
                </a:tc>
                <a:extLst>
                  <a:ext uri="{0D108BD9-81ED-4DB2-BD59-A6C34878D82A}">
                    <a16:rowId xmlns:a16="http://schemas.microsoft.com/office/drawing/2014/main" val="3468260936"/>
                  </a:ext>
                </a:extLst>
              </a:tr>
              <a:tr h="0">
                <a:tc>
                  <a:txBody>
                    <a:bodyPr/>
                    <a:lstStyle/>
                    <a:p>
                      <a:pPr algn="ctr" fontAlgn="ctr"/>
                      <a:r>
                        <a:rPr lang="en-US" sz="2000" b="1" i="0" u="none" strike="noStrike" dirty="0">
                          <a:solidFill>
                            <a:srgbClr val="595959"/>
                          </a:solidFill>
                          <a:effectLst/>
                          <a:latin typeface="+mn-lt"/>
                        </a:rPr>
                        <a:t>Total potential income</a:t>
                      </a:r>
                    </a:p>
                  </a:txBody>
                  <a:tcPr marL="9525" marR="9525" marT="9525" marB="0" anchor="ctr"/>
                </a:tc>
                <a:tc>
                  <a:txBody>
                    <a:bodyPr/>
                    <a:lstStyle/>
                    <a:p>
                      <a:pPr algn="ctr" fontAlgn="ctr"/>
                      <a:r>
                        <a:rPr lang="en-US" sz="1600" u="none" strike="noStrike" dirty="0">
                          <a:effectLst/>
                          <a:latin typeface="+mn-lt"/>
                        </a:rPr>
                        <a:t> </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500</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$31,675.00</a:t>
                      </a:r>
                      <a:endParaRPr lang="en-US" sz="1600" b="0" i="0" u="none" strike="noStrike" dirty="0">
                        <a:solidFill>
                          <a:srgbClr val="595959"/>
                        </a:solidFill>
                        <a:effectLst/>
                        <a:latin typeface="+mn-lt"/>
                      </a:endParaRPr>
                    </a:p>
                  </a:txBody>
                  <a:tcPr marL="9525" marR="9525" marT="9525" marB="0" anchor="ctr"/>
                </a:tc>
                <a:extLst>
                  <a:ext uri="{0D108BD9-81ED-4DB2-BD59-A6C34878D82A}">
                    <a16:rowId xmlns:a16="http://schemas.microsoft.com/office/drawing/2014/main" val="3685107573"/>
                  </a:ext>
                </a:extLst>
              </a:tr>
            </a:tbl>
          </a:graphicData>
        </a:graphic>
      </p:graphicFrame>
    </p:spTree>
    <p:extLst>
      <p:ext uri="{BB962C8B-B14F-4D97-AF65-F5344CB8AC3E}">
        <p14:creationId xmlns:p14="http://schemas.microsoft.com/office/powerpoint/2010/main" val="1237274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p:txBody>
          <a:bodyPr/>
          <a:lstStyle/>
          <a:p>
            <a:r>
              <a:rPr lang="en-US" dirty="0"/>
              <a:t>Income/Expense Report May-Dec 2021</a:t>
            </a:r>
          </a:p>
        </p:txBody>
      </p:sp>
      <p:sp>
        <p:nvSpPr>
          <p:cNvPr id="3" name="Content Placeholder 2">
            <a:extLst>
              <a:ext uri="{FF2B5EF4-FFF2-40B4-BE49-F238E27FC236}">
                <a16:creationId xmlns:a16="http://schemas.microsoft.com/office/drawing/2014/main" id="{A68455E3-0675-49C5-8039-03ABF15BCF1B}"/>
              </a:ext>
            </a:extLst>
          </p:cNvPr>
          <p:cNvSpPr>
            <a:spLocks noGrp="1"/>
          </p:cNvSpPr>
          <p:nvPr>
            <p:ph idx="1"/>
          </p:nvPr>
        </p:nvSpPr>
        <p:spPr/>
        <p:txBody>
          <a:bodyPr/>
          <a:lstStyle/>
          <a:p>
            <a:pPr>
              <a:spcBef>
                <a:spcPts val="0"/>
              </a:spcBef>
            </a:pPr>
            <a:r>
              <a:rPr lang="en-US" sz="2000" dirty="0"/>
              <a:t>Income:</a:t>
            </a:r>
          </a:p>
          <a:p>
            <a:pPr lvl="1">
              <a:spcBef>
                <a:spcPts val="0"/>
              </a:spcBef>
            </a:pPr>
            <a:r>
              <a:rPr lang="en-US" b="0" i="0" u="none" strike="noStrike" dirty="0">
                <a:solidFill>
                  <a:srgbClr val="000000"/>
                </a:solidFill>
                <a:effectLst/>
              </a:rPr>
              <a:t>S-50.30.100|Registrations</a:t>
            </a:r>
            <a:r>
              <a:rPr lang="en-US" dirty="0"/>
              <a:t> 	</a:t>
            </a:r>
            <a:r>
              <a:rPr lang="en-US" b="0" i="0" u="none" strike="noStrike" dirty="0">
                <a:solidFill>
                  <a:srgbClr val="000000"/>
                </a:solidFill>
                <a:effectLst/>
              </a:rPr>
              <a:t>$26,610.00</a:t>
            </a:r>
            <a:r>
              <a:rPr lang="en-US" dirty="0"/>
              <a:t> </a:t>
            </a:r>
          </a:p>
          <a:p>
            <a:pPr lvl="1">
              <a:spcBef>
                <a:spcPts val="0"/>
              </a:spcBef>
            </a:pPr>
            <a:r>
              <a:rPr lang="en-US" b="0" i="0" u="none" strike="noStrike" dirty="0">
                <a:solidFill>
                  <a:srgbClr val="000000"/>
                </a:solidFill>
                <a:effectLst/>
              </a:rPr>
              <a:t>S-50.40.100|CB Account Int.</a:t>
            </a:r>
            <a:r>
              <a:rPr lang="en-US" dirty="0"/>
              <a:t> 	</a:t>
            </a:r>
            <a:r>
              <a:rPr lang="en-US" b="0" i="0" u="none" strike="noStrike" dirty="0">
                <a:solidFill>
                  <a:srgbClr val="000000"/>
                </a:solidFill>
                <a:effectLst/>
              </a:rPr>
              <a:t>$     744.65</a:t>
            </a:r>
            <a:r>
              <a:rPr lang="en-US" dirty="0"/>
              <a:t> </a:t>
            </a:r>
          </a:p>
          <a:p>
            <a:pPr lvl="1">
              <a:spcBef>
                <a:spcPts val="0"/>
              </a:spcBef>
            </a:pPr>
            <a:r>
              <a:rPr lang="en-US" b="0" i="0" u="none" strike="noStrike" dirty="0">
                <a:solidFill>
                  <a:srgbClr val="000000"/>
                </a:solidFill>
                <a:effectLst/>
              </a:rPr>
              <a:t>S-50.50.000|Other</a:t>
            </a:r>
            <a:r>
              <a:rPr lang="en-US" dirty="0"/>
              <a:t> 			</a:t>
            </a:r>
            <a:r>
              <a:rPr lang="en-US" b="0" i="0" u="sng" strike="noStrike" dirty="0">
                <a:solidFill>
                  <a:srgbClr val="000000"/>
                </a:solidFill>
                <a:effectLst/>
              </a:rPr>
              <a:t>$38,437.50</a:t>
            </a:r>
            <a:r>
              <a:rPr lang="en-US" u="sng" dirty="0"/>
              <a:t> </a:t>
            </a:r>
          </a:p>
          <a:p>
            <a:pPr lvl="1">
              <a:spcBef>
                <a:spcPts val="0"/>
              </a:spcBef>
            </a:pPr>
            <a:r>
              <a:rPr lang="en-US" dirty="0"/>
              <a:t>				Total Income: 	$65,792.15 </a:t>
            </a:r>
          </a:p>
          <a:p>
            <a:pPr>
              <a:spcBef>
                <a:spcPts val="0"/>
              </a:spcBef>
            </a:pPr>
            <a:r>
              <a:rPr lang="en-US" sz="2000" dirty="0"/>
              <a:t>Expense:</a:t>
            </a:r>
          </a:p>
          <a:p>
            <a:pPr lvl="1">
              <a:spcBef>
                <a:spcPts val="0"/>
              </a:spcBef>
            </a:pPr>
            <a:r>
              <a:rPr lang="en-US" dirty="0"/>
              <a:t>S-60.10.000.130|Financial Fees 	-$  2,416.80 </a:t>
            </a:r>
          </a:p>
          <a:p>
            <a:pPr lvl="1">
              <a:spcBef>
                <a:spcPts val="0"/>
              </a:spcBef>
            </a:pPr>
            <a:r>
              <a:rPr lang="en-US" dirty="0"/>
              <a:t>S-60.10.000.135|Meeting Planner	-$30,000.00 </a:t>
            </a:r>
          </a:p>
          <a:p>
            <a:pPr lvl="1">
              <a:spcBef>
                <a:spcPts val="0"/>
              </a:spcBef>
            </a:pPr>
            <a:r>
              <a:rPr lang="en-US" dirty="0"/>
              <a:t>S-60.10.000.160|Miscellaneous 	</a:t>
            </a:r>
            <a:r>
              <a:rPr lang="en-US" u="sng" dirty="0"/>
              <a:t>-$  2,531.66 </a:t>
            </a:r>
          </a:p>
          <a:p>
            <a:pPr lvl="1">
              <a:spcBef>
                <a:spcPts val="0"/>
              </a:spcBef>
            </a:pPr>
            <a:r>
              <a:rPr lang="en-US" dirty="0"/>
              <a:t>					Total Expense:	-$34,948.46 </a:t>
            </a:r>
          </a:p>
          <a:p>
            <a:pPr lvl="1">
              <a:spcBef>
                <a:spcPts val="0"/>
              </a:spcBef>
            </a:pPr>
            <a:endParaRPr lang="en-US" dirty="0"/>
          </a:p>
          <a:p>
            <a:pPr lvl="1">
              <a:spcBef>
                <a:spcPts val="0"/>
              </a:spcBef>
            </a:pPr>
            <a:r>
              <a:rPr lang="en-US" dirty="0"/>
              <a:t>				</a:t>
            </a:r>
            <a:r>
              <a:rPr lang="en-US" sz="2800" b="1" dirty="0"/>
              <a:t>	Net  =		</a:t>
            </a:r>
            <a:r>
              <a:rPr lang="en-US" sz="2400" b="1" i="0" u="none" strike="noStrike" dirty="0">
                <a:solidFill>
                  <a:srgbClr val="000000"/>
                </a:solidFill>
                <a:effectLst/>
              </a:rPr>
              <a:t>$30,843.69</a:t>
            </a:r>
            <a:r>
              <a:rPr lang="en-US" sz="2800" b="1" dirty="0"/>
              <a:t> </a:t>
            </a:r>
            <a:endParaRPr lang="en-US" b="1" dirty="0"/>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962814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8C5AD-4ED1-4E67-9A72-5800E28E1CB3}"/>
              </a:ext>
            </a:extLst>
          </p:cNvPr>
          <p:cNvSpPr>
            <a:spLocks noGrp="1"/>
          </p:cNvSpPr>
          <p:nvPr>
            <p:ph type="title"/>
          </p:nvPr>
        </p:nvSpPr>
        <p:spPr/>
        <p:txBody>
          <a:bodyPr/>
          <a:lstStyle/>
          <a:p>
            <a:r>
              <a:rPr lang="en-US" dirty="0"/>
              <a:t>Cvent Details</a:t>
            </a:r>
          </a:p>
        </p:txBody>
      </p:sp>
      <p:sp>
        <p:nvSpPr>
          <p:cNvPr id="3" name="Content Placeholder 2">
            <a:extLst>
              <a:ext uri="{FF2B5EF4-FFF2-40B4-BE49-F238E27FC236}">
                <a16:creationId xmlns:a16="http://schemas.microsoft.com/office/drawing/2014/main" id="{5C1FC6AC-CB64-4426-878F-FDA444167C18}"/>
              </a:ext>
            </a:extLst>
          </p:cNvPr>
          <p:cNvSpPr>
            <a:spLocks noGrp="1"/>
          </p:cNvSpPr>
          <p:nvPr>
            <p:ph idx="1"/>
          </p:nvPr>
        </p:nvSpPr>
        <p:spPr/>
        <p:txBody>
          <a:bodyPr/>
          <a:lstStyle/>
          <a:p>
            <a:r>
              <a:rPr lang="en-US" dirty="0"/>
              <a:t>CVENT Meeting Closed at end of September, </a:t>
            </a:r>
          </a:p>
          <a:p>
            <a:r>
              <a:rPr lang="en-US" dirty="0"/>
              <a:t>CVENT Deadbeats close at end of November</a:t>
            </a:r>
          </a:p>
          <a:p>
            <a:endParaRPr lang="en-US" dirty="0"/>
          </a:p>
          <a:p>
            <a:r>
              <a:rPr lang="en-US" dirty="0"/>
              <a:t>Final Payment Transfer for official event registration should have been made by end of year.</a:t>
            </a:r>
          </a:p>
          <a:p>
            <a:endParaRPr lang="en-US" dirty="0"/>
          </a:p>
          <a:p>
            <a:r>
              <a:rPr lang="en-US" dirty="0"/>
              <a:t>CVENT outstanding balance </a:t>
            </a:r>
            <a:r>
              <a:rPr lang="en-US" dirty="0" err="1"/>
              <a:t>est</a:t>
            </a:r>
            <a:r>
              <a:rPr lang="en-US" dirty="0"/>
              <a:t>: $4,315</a:t>
            </a:r>
          </a:p>
        </p:txBody>
      </p:sp>
      <p:sp>
        <p:nvSpPr>
          <p:cNvPr id="4" name="Slide Number Placeholder 3">
            <a:extLst>
              <a:ext uri="{FF2B5EF4-FFF2-40B4-BE49-F238E27FC236}">
                <a16:creationId xmlns:a16="http://schemas.microsoft.com/office/drawing/2014/main" id="{D5FD9539-994B-428D-9772-0214E2AC604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29774D5-0814-4820-A503-A6D218E43A70}"/>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7D8CCF5B-5A0B-428A-B38C-12F3C0997A2E}"/>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993059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4B6D3-19E3-496A-BF16-CCE3536EE53C}"/>
              </a:ext>
            </a:extLst>
          </p:cNvPr>
          <p:cNvSpPr>
            <a:spLocks noGrp="1"/>
          </p:cNvSpPr>
          <p:nvPr>
            <p:ph type="title"/>
          </p:nvPr>
        </p:nvSpPr>
        <p:spPr/>
        <p:txBody>
          <a:bodyPr/>
          <a:lstStyle/>
          <a:p>
            <a:r>
              <a:rPr lang="en-US" dirty="0"/>
              <a:t>802.11 Deadbeats</a:t>
            </a:r>
          </a:p>
        </p:txBody>
      </p:sp>
      <p:sp>
        <p:nvSpPr>
          <p:cNvPr id="3" name="Content Placeholder 2">
            <a:extLst>
              <a:ext uri="{FF2B5EF4-FFF2-40B4-BE49-F238E27FC236}">
                <a16:creationId xmlns:a16="http://schemas.microsoft.com/office/drawing/2014/main" id="{C91A9B51-2EA4-46CD-8DB0-8D3BC6101618}"/>
              </a:ext>
            </a:extLst>
          </p:cNvPr>
          <p:cNvSpPr>
            <a:spLocks noGrp="1"/>
          </p:cNvSpPr>
          <p:nvPr>
            <p:ph idx="1"/>
          </p:nvPr>
        </p:nvSpPr>
        <p:spPr/>
        <p:txBody>
          <a:bodyPr/>
          <a:lstStyle/>
          <a:p>
            <a:r>
              <a:rPr lang="en-US" dirty="0"/>
              <a:t>July – 7</a:t>
            </a:r>
          </a:p>
          <a:p>
            <a:r>
              <a:rPr lang="en-US" dirty="0"/>
              <a:t>Sept – 6</a:t>
            </a:r>
          </a:p>
          <a:p>
            <a:r>
              <a:rPr lang="en-US" dirty="0"/>
              <a:t>Nov –  8</a:t>
            </a:r>
          </a:p>
          <a:p>
            <a:r>
              <a:rPr lang="en-US" dirty="0"/>
              <a:t>Total Deadbeats:  21</a:t>
            </a:r>
          </a:p>
          <a:p>
            <a:endParaRPr lang="en-US" dirty="0"/>
          </a:p>
          <a:p>
            <a:r>
              <a:rPr lang="en-US" dirty="0"/>
              <a:t>Account receivable: $2,625</a:t>
            </a:r>
          </a:p>
        </p:txBody>
      </p:sp>
      <p:sp>
        <p:nvSpPr>
          <p:cNvPr id="4" name="Slide Number Placeholder 3">
            <a:extLst>
              <a:ext uri="{FF2B5EF4-FFF2-40B4-BE49-F238E27FC236}">
                <a16:creationId xmlns:a16="http://schemas.microsoft.com/office/drawing/2014/main" id="{399A416E-47DE-4CA9-B04D-D6406C0BCD1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FB8F30F-6D62-4102-B205-8D767C79A3CF}"/>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669798E9-9B69-4053-B5E7-801A5E76129E}"/>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43492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685800" y="1751013"/>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E0328-740F-4DD5-BE1A-A3E6B2458258}"/>
              </a:ext>
            </a:extLst>
          </p:cNvPr>
          <p:cNvSpPr>
            <a:spLocks noGrp="1"/>
          </p:cNvSpPr>
          <p:nvPr>
            <p:ph type="title"/>
          </p:nvPr>
        </p:nvSpPr>
        <p:spPr/>
        <p:txBody>
          <a:bodyPr/>
          <a:lstStyle/>
          <a:p>
            <a:r>
              <a:rPr lang="en-US" dirty="0"/>
              <a:t>2022 January 802W Interim Registrations</a:t>
            </a:r>
          </a:p>
        </p:txBody>
      </p:sp>
      <p:sp>
        <p:nvSpPr>
          <p:cNvPr id="4" name="Slide Number Placeholder 3">
            <a:extLst>
              <a:ext uri="{FF2B5EF4-FFF2-40B4-BE49-F238E27FC236}">
                <a16:creationId xmlns:a16="http://schemas.microsoft.com/office/drawing/2014/main" id="{15B09337-3AB4-4953-88BA-7DA0464687D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CF2E9E0-E57E-46C3-8EB2-C2050DA9906D}"/>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471A8D9E-BB2F-46DA-8A5F-44B64854472F}"/>
              </a:ext>
            </a:extLst>
          </p:cNvPr>
          <p:cNvSpPr>
            <a:spLocks noGrp="1"/>
          </p:cNvSpPr>
          <p:nvPr>
            <p:ph type="dt" idx="15"/>
          </p:nvPr>
        </p:nvSpPr>
        <p:spPr/>
        <p:txBody>
          <a:bodyPr/>
          <a:lstStyle/>
          <a:p>
            <a:r>
              <a:rPr lang="en-US"/>
              <a:t>January 2022</a:t>
            </a:r>
            <a:endParaRPr lang="en-GB" dirty="0"/>
          </a:p>
        </p:txBody>
      </p:sp>
      <p:pic>
        <p:nvPicPr>
          <p:cNvPr id="9" name="Picture 8">
            <a:extLst>
              <a:ext uri="{FF2B5EF4-FFF2-40B4-BE49-F238E27FC236}">
                <a16:creationId xmlns:a16="http://schemas.microsoft.com/office/drawing/2014/main" id="{AD8BA0FA-BB0F-4D95-B299-782E2B587B8C}"/>
              </a:ext>
            </a:extLst>
          </p:cNvPr>
          <p:cNvPicPr>
            <a:picLocks noChangeAspect="1"/>
          </p:cNvPicPr>
          <p:nvPr/>
        </p:nvPicPr>
        <p:blipFill>
          <a:blip r:embed="rId2"/>
          <a:stretch>
            <a:fillRect/>
          </a:stretch>
        </p:blipFill>
        <p:spPr>
          <a:xfrm>
            <a:off x="1492667" y="1981200"/>
            <a:ext cx="6163187" cy="3810000"/>
          </a:xfrm>
          <a:prstGeom prst="rect">
            <a:avLst/>
          </a:prstGeom>
        </p:spPr>
      </p:pic>
    </p:spTree>
    <p:extLst>
      <p:ext uri="{BB962C8B-B14F-4D97-AF65-F5344CB8AC3E}">
        <p14:creationId xmlns:p14="http://schemas.microsoft.com/office/powerpoint/2010/main" val="24378008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3.xml><?xml version="1.0" encoding="utf-8"?>
<ds:datastoreItem xmlns:ds="http://schemas.openxmlformats.org/officeDocument/2006/customXml" ds:itemID="{E69D784B-096F-4BC0-B00F-03A4BD4D812F}">
  <ds:schemaRefs>
    <ds:schemaRef ds:uri="http://purl.org/dc/elements/1.1/"/>
    <ds:schemaRef ds:uri="http://schemas.microsoft.com/office/2006/metadata/properties"/>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ba37140e-f4c5-4a6c-a9b4-20a691ce6c8a"/>
    <ds:schemaRef ds:uri="cc9c437c-ae0c-4066-8d90-a0f7de78612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17775</TotalTime>
  <Words>4396</Words>
  <Application>Microsoft Office PowerPoint</Application>
  <PresentationFormat>On-screen Show (4:3)</PresentationFormat>
  <Paragraphs>1419</Paragraphs>
  <Slides>26</Slides>
  <Notes>12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Arial</vt:lpstr>
      <vt:lpstr>Calibri</vt:lpstr>
      <vt:lpstr>Times New Roman</vt:lpstr>
      <vt:lpstr>Office Theme</vt:lpstr>
      <vt:lpstr>Document</vt:lpstr>
      <vt:lpstr>Wireless Treasurer Report January 2022</vt:lpstr>
      <vt:lpstr>Abstract</vt:lpstr>
      <vt:lpstr>802.11/.15 Joint Account Overview 2021</vt:lpstr>
      <vt:lpstr>2021 Sept Registration Report</vt:lpstr>
      <vt:lpstr>Income/Expense Report May-Dec 2021</vt:lpstr>
      <vt:lpstr>Cvent Details</vt:lpstr>
      <vt:lpstr>802.11 Deadbeats</vt:lpstr>
      <vt:lpstr>Deadbeat Consequences</vt:lpstr>
      <vt:lpstr>2022 January 802W Interim Registrations</vt:lpstr>
      <vt:lpstr>Registration Income</vt:lpstr>
      <vt:lpstr>Budget – 2022 January IEEE 802 Wireless Electronic Interim</vt:lpstr>
      <vt:lpstr>Future Interim Meeting Fees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Jan 2022</dc:title>
  <dc:creator>Jon Rosdahl</dc:creator>
  <cp:keywords>January 2022</cp:keywords>
  <dc:description>Jon Rosdahl (Qualcomm)</dc:description>
  <cp:lastModifiedBy>Jon Rosdahl</cp:lastModifiedBy>
  <cp:revision>51</cp:revision>
  <cp:lastPrinted>1601-01-01T00:00:00Z</cp:lastPrinted>
  <dcterms:created xsi:type="dcterms:W3CDTF">2019-08-01T19:20:26Z</dcterms:created>
  <dcterms:modified xsi:type="dcterms:W3CDTF">2022-01-14T10:37:58Z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