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361" r:id="rId3"/>
    <p:sldId id="287" r:id="rId4"/>
    <p:sldId id="288" r:id="rId5"/>
    <p:sldId id="289" r:id="rId6"/>
    <p:sldId id="677" r:id="rId7"/>
    <p:sldId id="672" r:id="rId8"/>
    <p:sldId id="680" r:id="rId9"/>
    <p:sldId id="690" r:id="rId10"/>
    <p:sldId id="684" r:id="rId11"/>
    <p:sldId id="691" r:id="rId12"/>
    <p:sldId id="683" r:id="rId13"/>
    <p:sldId id="661" r:id="rId14"/>
    <p:sldId id="668" r:id="rId15"/>
    <p:sldId id="687" r:id="rId16"/>
    <p:sldId id="689" r:id="rId17"/>
    <p:sldId id="359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3" autoAdjust="0"/>
    <p:restoredTop sz="95488" autoAdjust="0"/>
  </p:normalViewPr>
  <p:slideViewPr>
    <p:cSldViewPr>
      <p:cViewPr varScale="1">
        <p:scale>
          <a:sx n="78" d="100"/>
          <a:sy n="78" d="100"/>
        </p:scale>
        <p:origin x="102" y="390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048410" y="733245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8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r>
              <a:rPr lang="en-US" sz="4000" dirty="0"/>
              <a:t>128th Plenary Session</a:t>
            </a:r>
            <a:br>
              <a:rPr lang="en-US" sz="4000" dirty="0"/>
            </a:br>
            <a:r>
              <a:rPr lang="en-US" sz="2800" dirty="0"/>
              <a:t>(5th electronic Plenary Session)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05 November 2021 to</a:t>
            </a:r>
            <a:br>
              <a:rPr lang="en-US" sz="4000" dirty="0"/>
            </a:br>
            <a:r>
              <a:rPr lang="en-US" sz="4000" dirty="0"/>
              <a:t>19 November 2021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Closing EC Meeting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DCN ec-21-0288-00-00EC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96BDB-0A2F-4A7D-AA48-81985A22A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399"/>
            <a:ext cx="4822608" cy="6239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88285-84CB-4E25-9CB1-DB64667697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0439400" cy="1143000"/>
          </a:xfrm>
        </p:spPr>
        <p:txBody>
          <a:bodyPr/>
          <a:lstStyle/>
          <a:p>
            <a:pPr eaLnBrk="1" hangingPunct="1"/>
            <a:r>
              <a:rPr lang="en-US" dirty="0"/>
              <a:t>4.0x Meeting Fee Waiver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657600"/>
            <a:ext cx="8229600" cy="2057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lvl="2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2200" dirty="0"/>
          </a:p>
          <a:p>
            <a:pPr lvl="2"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52800" y="1392865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Invited Guests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2094567"/>
            <a:ext cx="9372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br>
              <a:rPr lang="en-US" sz="2000" dirty="0"/>
            </a:br>
            <a:r>
              <a:rPr lang="en-US" sz="2000" dirty="0"/>
              <a:t>Motion: Confirm meeting fee waivers for the November 2021 IEEE 802 Electronic Plenary for DAVID DAZET, COMPLEX SALES MANAGER, HILTON ORLANDO LAKE BUENA VISTA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 Moved: Jon </a:t>
            </a:r>
            <a:r>
              <a:rPr lang="en-US" sz="2000" dirty="0" err="1"/>
              <a:t>Rosdahl</a:t>
            </a: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Seconded: George Zimmer</a:t>
            </a:r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 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	__Y/__N/__A 	</a:t>
            </a:r>
            <a:br>
              <a:rPr lang="en-US" sz="2000" dirty="0"/>
            </a:br>
            <a:endParaRPr lang="en-US" sz="2000" dirty="0"/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2000" kern="0" dirty="0">
              <a:latin typeface="+mn-lt"/>
              <a:cs typeface="+mn-cs"/>
            </a:endParaRPr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57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4.0x 802 Restructuring ad hoc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B01C-DBDF-4832-BE4A-E2765C94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Status </a:t>
            </a:r>
          </a:p>
          <a:p>
            <a:pPr marL="457200" lvl="1" indent="0">
              <a:buNone/>
            </a:pPr>
            <a:r>
              <a:rPr lang="en-US" sz="2400" dirty="0"/>
              <a:t>1. 802 Mission/Purpose for Chair’s Guideline complete (</a:t>
            </a:r>
            <a:r>
              <a:rPr lang="en-US" sz="2400" dirty="0" err="1"/>
              <a:t>RogerM</a:t>
            </a:r>
            <a:r>
              <a:rPr lang="en-US" sz="2400" dirty="0"/>
              <a:t>).</a:t>
            </a:r>
          </a:p>
          <a:p>
            <a:pPr marL="457200" lvl="1" indent="0">
              <a:buNone/>
            </a:pPr>
            <a:r>
              <a:rPr lang="en-US" sz="2400" dirty="0"/>
              <a:t>2. Sub Ad </a:t>
            </a:r>
            <a:r>
              <a:rPr lang="en-US" sz="2400" dirty="0" err="1"/>
              <a:t>Hocs</a:t>
            </a:r>
            <a:br>
              <a:rPr lang="en-US" sz="2400" dirty="0"/>
            </a:br>
            <a:r>
              <a:rPr lang="en-US" sz="2400" dirty="0"/>
              <a:t>   a. </a:t>
            </a:r>
            <a:r>
              <a:rPr lang="en-US" sz="2000" dirty="0"/>
              <a:t>Operational Efficiency (</a:t>
            </a:r>
            <a:r>
              <a:rPr lang="en-US" sz="2000" dirty="0" err="1"/>
              <a:t>BenR</a:t>
            </a:r>
            <a:r>
              <a:rPr lang="en-US" sz="2000" dirty="0"/>
              <a:t>) submitted P&amp;P changes to improve efficiency</a:t>
            </a:r>
            <a:br>
              <a:rPr lang="en-US" sz="2000" dirty="0"/>
            </a:br>
            <a:r>
              <a:rPr lang="en-US" sz="2000" dirty="0"/>
              <a:t>    b. Strategic Planning (</a:t>
            </a:r>
            <a:r>
              <a:rPr lang="en-US" sz="2000" dirty="0" err="1"/>
              <a:t>PaulN</a:t>
            </a:r>
            <a:r>
              <a:rPr lang="en-US" sz="2000" dirty="0"/>
              <a:t>) schedule additional Next Gen Workshops</a:t>
            </a:r>
          </a:p>
          <a:p>
            <a:pPr marL="457200" lvl="1" indent="0">
              <a:buNone/>
            </a:pPr>
            <a:r>
              <a:rPr lang="en-US" sz="2000" dirty="0"/>
              <a:t>    c. Technical Coherence (</a:t>
            </a:r>
            <a:r>
              <a:rPr lang="en-US" sz="2000" dirty="0" err="1"/>
              <a:t>RogerM</a:t>
            </a:r>
            <a:r>
              <a:rPr lang="en-US" sz="2000" dirty="0"/>
              <a:t>) 802 O&amp;A revision assigned to 802.1/NENDICA</a:t>
            </a:r>
            <a:br>
              <a:rPr lang="en-US" sz="2000" dirty="0"/>
            </a:br>
            <a:r>
              <a:rPr lang="en-US" sz="2000" dirty="0"/>
              <a:t>    d. Hybrid Meeting Evaluation split into two sub-ad </a:t>
            </a:r>
            <a:r>
              <a:rPr lang="en-US" sz="2000" dirty="0" err="1"/>
              <a:t>hocs</a:t>
            </a:r>
            <a:br>
              <a:rPr lang="en-US" sz="2000" dirty="0"/>
            </a:br>
            <a:r>
              <a:rPr lang="en-US" sz="2000" dirty="0"/>
              <a:t>        d.1 Mixed Mode Best Practices (</a:t>
            </a:r>
            <a:r>
              <a:rPr lang="en-US" sz="2000" dirty="0" err="1"/>
              <a:t>GeorgeZ</a:t>
            </a:r>
            <a:r>
              <a:rPr lang="en-US" sz="2000" dirty="0"/>
              <a:t>) in process of drafting a document</a:t>
            </a:r>
            <a:br>
              <a:rPr lang="en-US" sz="2000" dirty="0"/>
            </a:br>
            <a:r>
              <a:rPr lang="en-US" sz="2000" dirty="0"/>
              <a:t>        d.2 Future Meeting Vision (</a:t>
            </a:r>
            <a:r>
              <a:rPr lang="en-US" sz="2000" dirty="0" err="1"/>
              <a:t>AndrewM</a:t>
            </a:r>
            <a:r>
              <a:rPr lang="en-US" sz="2000" dirty="0"/>
              <a:t>) in process of establishing a long term vision for 	effective 802 sessions	 </a:t>
            </a:r>
            <a:endParaRPr lang="en-US" sz="3200" dirty="0"/>
          </a:p>
          <a:p>
            <a:r>
              <a:rPr lang="en-US" sz="2800" dirty="0"/>
              <a:t>Next meeting 13:00-14:00pm ET Tuesday 14 December 2021</a:t>
            </a:r>
          </a:p>
          <a:p>
            <a:pPr lvl="1"/>
            <a:r>
              <a:rPr lang="en-US" sz="2400" dirty="0"/>
              <a:t>Summarize results, formulate </a:t>
            </a:r>
            <a:r>
              <a:rPr lang="en-US" sz="2400"/>
              <a:t>a 2021 report, </a:t>
            </a:r>
            <a:r>
              <a:rPr lang="en-US" sz="2400" dirty="0"/>
              <a:t>discuss </a:t>
            </a:r>
            <a:r>
              <a:rPr lang="en-US" sz="2400"/>
              <a:t>2022 plans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4.0x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10515600" cy="1143000"/>
          </a:xfrm>
        </p:spPr>
        <p:txBody>
          <a:bodyPr/>
          <a:lstStyle/>
          <a:p>
            <a:pPr eaLnBrk="1" hangingPunct="1"/>
            <a:r>
              <a:rPr lang="en-US" sz="4000" dirty="0" err="1"/>
              <a:t>x.xx</a:t>
            </a:r>
            <a:r>
              <a:rPr lang="en-US" sz="4000" dirty="0"/>
              <a:t> 802/SA Task Force Meeting Reminder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06680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/>
              <a:t>802 Task Force Electronic Meeting held Monday 18 Oct 2021 16:00-17:00 ET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Meeting notes at ec-21-0241-00-00EC on Mentor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Agenda: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Action Items: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2"/>
                </a:solidFill>
              </a:rPr>
              <a:t>AI: Markus to bring rough schedule to next 802/SA Task Force meeting 13 DEC 2021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2"/>
                </a:solidFill>
              </a:rPr>
              <a:t>AI: Markus to seek feedback from 802 on Mentor &amp; Equivalent Tools after a IEEE IT review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US" sz="1600" dirty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237A3-2A58-4991-99BD-C9255F50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56" y="2362200"/>
            <a:ext cx="879514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8610600" cy="4267200"/>
          </a:xfrm>
        </p:spPr>
        <p:txBody>
          <a:bodyPr/>
          <a:lstStyle/>
          <a:p>
            <a:r>
              <a:rPr lang="en-US" sz="2400" dirty="0"/>
              <a:t>Geoff Thompson to report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1112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5.15 802 IEEE Milestone Project Status Update</a:t>
            </a:r>
          </a:p>
        </p:txBody>
      </p:sp>
    </p:spTree>
    <p:extLst>
      <p:ext uri="{BB962C8B-B14F-4D97-AF65-F5344CB8AC3E}">
        <p14:creationId xmlns:p14="http://schemas.microsoft.com/office/powerpoint/2010/main" val="324541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1112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11.01 Any Other Business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1D6E07-AE2C-4E55-9252-01BFCB31F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76400" y="2057400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7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Closing EC Meeting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2.0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277600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/>
              <a:t>Reminder #1: Use IMAT to log your attendance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Reminder #2: Interim EC meeting scheduled for 20:00-22:00 UTC 7 December (15:00-17:00 ET)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Reminder #3: This closing 802 EC meeting is being held in a mixed-mode, with in person participants at the IEEE HQ in Piscataway NJ.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Reminder #4: IEEE Fellow Nominations</a:t>
            </a:r>
            <a:br>
              <a:rPr lang="en-US" sz="2400" dirty="0"/>
            </a:br>
            <a:r>
              <a:rPr lang="en-US" sz="2400" dirty="0"/>
              <a:t>The SA Fellows Committee will help Senior Members with significant technical standards experience prepare a nomination for elevation to IEEE Fellow. Contact Paul </a:t>
            </a:r>
            <a:r>
              <a:rPr lang="en-US" sz="2400" dirty="0" err="1"/>
              <a:t>Nikolich</a:t>
            </a:r>
            <a:r>
              <a:rPr lang="en-US" sz="2400" dirty="0"/>
              <a:t> or Doug Zuckerman, </a:t>
            </a:r>
            <a:r>
              <a:rPr lang="en-US" sz="2400" dirty="0" err="1"/>
              <a:t>FelCom</a:t>
            </a:r>
            <a:r>
              <a:rPr lang="en-US" sz="2400" dirty="0"/>
              <a:t> Chair (d.zuckerman@ieee.org) for details.</a:t>
            </a:r>
            <a:br>
              <a:rPr lang="en-US" sz="2400" dirty="0"/>
            </a:br>
            <a:endParaRPr lang="en-US" sz="2000" dirty="0"/>
          </a:p>
          <a:p>
            <a:pPr marL="457200" lvl="1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3200" dirty="0"/>
          </a:p>
          <a:p>
            <a:pPr lv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95CC-B2A4-4D70-A6BA-4C86C3F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3CCF6A-119A-4052-8579-ED38E1AFA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5981"/>
            <a:ext cx="1059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3.00 EC/WG/TAG plenary meetings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51B06-2934-47B6-86A3-0A8C8D70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82630"/>
            <a:ext cx="10887075" cy="48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63-59EE-4EA9-9223-821856C1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3245"/>
            <a:ext cx="11759199" cy="1143000"/>
          </a:xfrm>
        </p:spPr>
        <p:txBody>
          <a:bodyPr/>
          <a:lstStyle/>
          <a:p>
            <a:r>
              <a:rPr lang="en-US" dirty="0"/>
              <a:t>Geographic Distribution of Nov 2021 Registrants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C1631-B636-4115-81E5-F9A9B9A9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1E8ED-2EC9-4223-B46E-1923EFDB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15207"/>
            <a:ext cx="6400800" cy="4352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99E124-89DB-4D4A-961D-60F06C6658CA}"/>
              </a:ext>
            </a:extLst>
          </p:cNvPr>
          <p:cNvSpPr txBox="1"/>
          <p:nvPr/>
        </p:nvSpPr>
        <p:spPr>
          <a:xfrm>
            <a:off x="2362200" y="6248400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mean</a:t>
            </a:r>
            <a:r>
              <a:rPr lang="en-US" sz="1800" dirty="0">
                <a:effectLst/>
                <a:latin typeface="Arial" panose="020B0604020202020204" pitchFamily="34" charset="0"/>
              </a:rPr>
              <a:t> time zone of all 802 registrants = UTC </a:t>
            </a:r>
            <a:r>
              <a:rPr lang="en-US" dirty="0">
                <a:latin typeface="Arial" panose="020B0604020202020204" pitchFamily="34" charset="0"/>
              </a:rPr>
              <a:t>-0.4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46A1FA-C543-4694-A340-87683D02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515207"/>
            <a:ext cx="5171809" cy="43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88285-84CB-4E25-9CB1-DB64667697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0439400" cy="1143000"/>
          </a:xfrm>
        </p:spPr>
        <p:txBody>
          <a:bodyPr/>
          <a:lstStyle/>
          <a:p>
            <a:pPr eaLnBrk="1" hangingPunct="1"/>
            <a:r>
              <a:rPr lang="en-US" dirty="0"/>
              <a:t>4.0x Meeting Fee Waiver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657600"/>
            <a:ext cx="8229600" cy="2057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lvl="2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2200" dirty="0"/>
          </a:p>
          <a:p>
            <a:pPr lvl="2"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52800" y="1392865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Invited Guests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094567"/>
            <a:ext cx="952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br>
              <a:rPr lang="en-US" sz="2000" dirty="0"/>
            </a:br>
            <a:r>
              <a:rPr lang="en-US" sz="2000" dirty="0"/>
              <a:t>Motion: Fee waiver request: </a:t>
            </a:r>
            <a:r>
              <a:rPr lang="en-US" sz="2000" dirty="0" err="1"/>
              <a:t>Monisha</a:t>
            </a:r>
            <a:r>
              <a:rPr lang="en-US" sz="2000" dirty="0"/>
              <a:t> Ghosh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Grant a retrospective fee waiver to </a:t>
            </a:r>
            <a:r>
              <a:rPr lang="en-US" sz="2000" dirty="0" err="1"/>
              <a:t>Monisha</a:t>
            </a:r>
            <a:r>
              <a:rPr lang="en-US" sz="2000" dirty="0"/>
              <a:t> Ghosh (University of Chicago) for the November 2021 IEEE 802 plenary session. 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Moved: Stanley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Second: </a:t>
            </a:r>
            <a:r>
              <a:rPr lang="en-US" sz="2000" dirty="0" err="1"/>
              <a:t>Rosdahl</a:t>
            </a:r>
            <a:endParaRPr lang="en-US" sz="2000" dirty="0"/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2000" dirty="0"/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 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r>
              <a:rPr lang="en-US" sz="2000" dirty="0"/>
              <a:t>	__Y/__N/__A 	</a:t>
            </a:r>
            <a:br>
              <a:rPr lang="en-US" sz="2000" dirty="0"/>
            </a:br>
            <a:endParaRPr lang="en-US" sz="2000" dirty="0"/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tabLst>
                <a:tab pos="2228850" algn="l"/>
                <a:tab pos="6862763" algn="l"/>
              </a:tabLst>
            </a:pPr>
            <a:endParaRPr lang="en-US" sz="2000" kern="0" dirty="0">
              <a:latin typeface="+mn-lt"/>
              <a:cs typeface="+mn-cs"/>
            </a:endParaRPr>
          </a:p>
          <a:p>
            <a:pPr marL="227013" indent="-227013" defTabSz="1371600">
              <a:lnSpc>
                <a:spcPct val="80000"/>
              </a:lnSpc>
              <a:spcBef>
                <a:spcPct val="20000"/>
              </a:spcBef>
              <a:tabLst>
                <a:tab pos="2228850" algn="l"/>
                <a:tab pos="6862763" algn="l"/>
              </a:tabLst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 defTabSz="13716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249966</TotalTime>
  <Words>1026</Words>
  <Application>Microsoft Office PowerPoint</Application>
  <PresentationFormat>Widescreen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Times New Roman</vt:lpstr>
      <vt:lpstr>Default Design</vt:lpstr>
      <vt:lpstr>Office Theme</vt:lpstr>
      <vt:lpstr>IEEE 802 LMSC  128th Plenary Session (5th electronic Plenary Session)  05 November 2021 to 19 November 2021  Closing EC Meeting    </vt:lpstr>
      <vt:lpstr>2.0 Participant behavior in IEEE-SA activities is guided by the IEEE Codes of Ethics &amp; Conduct</vt:lpstr>
      <vt:lpstr>2.0 Participants in the IEEE-SA “individual process” shall act independently of others, including employers</vt:lpstr>
      <vt:lpstr>2.0 IEEE-SA standards activities shall allow the fair &amp; equitable consideration of all viewpoints</vt:lpstr>
      <vt:lpstr>3.00 Chair’s Announcements</vt:lpstr>
      <vt:lpstr>3.00 Chair’s Announcements</vt:lpstr>
      <vt:lpstr>3.00 EC/WG/TAG plenary meetings</vt:lpstr>
      <vt:lpstr>Geographic Distribution of Nov 2021 Registrants</vt:lpstr>
      <vt:lpstr>4.0x Meeting Fee Waiver</vt:lpstr>
      <vt:lpstr>4.0x Meeting Fee Waiver</vt:lpstr>
      <vt:lpstr>4.0x 802 Restructuring ad hoc Status</vt:lpstr>
      <vt:lpstr>4.0x EC Action Item recap</vt:lpstr>
      <vt:lpstr>x.xx 802/SA Task Force Meeting Reminder </vt:lpstr>
      <vt:lpstr>5.15 802 IEEE Milestone Project Status Update</vt:lpstr>
      <vt:lpstr>11.01 Any Other Business</vt:lpstr>
      <vt:lpstr>End of Closing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3919</cp:revision>
  <cp:lastPrinted>2021-11-05T15:23:26Z</cp:lastPrinted>
  <dcterms:created xsi:type="dcterms:W3CDTF">2002-03-10T15:43:16Z</dcterms:created>
  <dcterms:modified xsi:type="dcterms:W3CDTF">2021-11-19T13:56:58Z</dcterms:modified>
</cp:coreProperties>
</file>