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10"/>
  </p:notesMasterIdLst>
  <p:handoutMasterIdLst>
    <p:handoutMasterId r:id="rId11"/>
  </p:handoutMasterIdLst>
  <p:sldIdLst>
    <p:sldId id="624" r:id="rId2"/>
    <p:sldId id="619" r:id="rId3"/>
    <p:sldId id="631" r:id="rId4"/>
    <p:sldId id="632" r:id="rId5"/>
    <p:sldId id="627" r:id="rId6"/>
    <p:sldId id="630" r:id="rId7"/>
    <p:sldId id="629" r:id="rId8"/>
    <p:sldId id="633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109" d="100"/>
          <a:sy n="109" d="100"/>
        </p:scale>
        <p:origin x="1140" y="114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60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b.org/liaisons/iab-ieee-coordination/" TargetMode="External"/><Relationship Id="rId2" Type="http://schemas.openxmlformats.org/officeDocument/2006/relationships/hyperlink" Target="https://www.iab.org/wp-content/IAB-uploads/2021/10/ietf-ieee802-agenda-2021-10-25.tx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b.org/liaisons/iab-ieee-coordinatio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proofpoint.com/v2/url?u=https-3A__trac.ietf.org_trac_iesg_wiki_IEEE802andIETFCoordinationGuide&amp;d=DwMFaQ&amp;c=C5b8zRQO1miGmBeVZ2LFWg&amp;r=NTHtA_KHOOrju0kuqznMMhn2PgeiJdiVcWeUfvVgSN4&amp;m=KPeEsOC0VMTxUeogxRzynpZAoFG3wCgh-dX-t8Ff9es&amp;s=gSsgKhswxOcT-sEhOwtu7dQHd75f1MRmVCXwKY1rB_A&amp;e=" TargetMode="External"/><Relationship Id="rId2" Type="http://schemas.openxmlformats.org/officeDocument/2006/relationships/hyperlink" Target="https://www.iab.org/liaisons/iab-ieee-coordinatio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 smtClean="0"/>
              <a:t>2021 </a:t>
            </a:r>
            <a:r>
              <a:rPr lang="en-US" sz="4800" dirty="0" smtClean="0"/>
              <a:t>Nov IETF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</a:t>
            </a:r>
            <a:r>
              <a:rPr lang="en-GB" sz="1500" dirty="0" smtClean="0"/>
              <a:t>2021-11-17</a:t>
            </a:r>
            <a:endParaRPr lang="en-GB" sz="1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606929"/>
              </p:ext>
            </p:extLst>
          </p:nvPr>
        </p:nvGraphicFramePr>
        <p:xfrm>
          <a:off x="750888" y="2673350"/>
          <a:ext cx="7642225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4" imgW="10439485" imgH="2759751" progId="Word.Document.8">
                  <p:embed/>
                </p:oleObj>
              </mc:Choice>
              <mc:Fallback>
                <p:oleObj name="Document" r:id="rId4" imgW="10439485" imgH="275975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673350"/>
                        <a:ext cx="7642225" cy="200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Abstract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4419600"/>
          </a:xfrm>
        </p:spPr>
        <p:txBody>
          <a:bodyPr>
            <a:normAutofit/>
          </a:bodyPr>
          <a:lstStyle/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dirty="0" smtClean="0"/>
              <a:t>This document contains</a:t>
            </a:r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dirty="0" smtClean="0"/>
              <a:t>the </a:t>
            </a:r>
            <a:r>
              <a:rPr lang="en-US" dirty="0" smtClean="0"/>
              <a:t>2021 </a:t>
            </a:r>
            <a:r>
              <a:rPr lang="en-US" dirty="0" smtClean="0"/>
              <a:t>November IETF SC Report and </a:t>
            </a:r>
          </a:p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dirty="0" smtClean="0"/>
              <a:t>the agenda for the </a:t>
            </a:r>
            <a:r>
              <a:rPr lang="en-US" dirty="0" smtClean="0"/>
              <a:t>2021-11-17  teleconference</a:t>
            </a:r>
            <a:endParaRPr lang="en-US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IEEE 802 IETF </a:t>
            </a:r>
            <a:r>
              <a:rPr lang="en-US" sz="3600" dirty="0"/>
              <a:t>Standing </a:t>
            </a:r>
            <a:r>
              <a:rPr lang="en-US" sz="3600" dirty="0" smtClean="0"/>
              <a:t>Committee Report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November 2021 </a:t>
            </a:r>
            <a:r>
              <a:rPr lang="en-US" sz="3600" dirty="0"/>
              <a:t>IEEE 802 plenary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90689"/>
            <a:ext cx="8534400" cy="4800600"/>
          </a:xfrm>
        </p:spPr>
        <p:txBody>
          <a:bodyPr>
            <a:normAutofit fontScale="700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 smtClean="0"/>
              <a:t>IAB/IESG/IEEE 802 coordination call was held 2021-10-25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Agenda</a:t>
            </a:r>
            <a:r>
              <a:rPr lang="en-US" sz="2900" dirty="0"/>
              <a:t>: </a:t>
            </a:r>
            <a:r>
              <a:rPr lang="en-US" sz="2900" dirty="0">
                <a:hlinkClick r:id="rId2"/>
              </a:rPr>
              <a:t>https://</a:t>
            </a:r>
            <a:r>
              <a:rPr lang="en-US" sz="2900" dirty="0" smtClean="0">
                <a:hlinkClick r:id="rId2"/>
              </a:rPr>
              <a:t>www.iab.org/wp-content/IAB-uploads/2021/10/ietf-ieee802-agenda-2021-10-25.txt</a:t>
            </a:r>
            <a:r>
              <a:rPr lang="en-US" sz="2900" dirty="0" smtClean="0"/>
              <a:t>  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Minutes to be posted</a:t>
            </a:r>
            <a:br>
              <a:rPr lang="en-US" sz="2900" dirty="0" smtClean="0"/>
            </a:br>
            <a:endParaRPr lang="en-US" sz="2900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 smtClean="0"/>
              <a:t>Current active topics are applicable to 802.1, 802.11 and 802.15 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900" dirty="0" smtClean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IAB IEEE 802 Coordination wiki website:</a:t>
            </a:r>
            <a:r>
              <a:rPr lang="en-US" sz="2900" dirty="0"/>
              <a:t/>
            </a:r>
            <a:br>
              <a:rPr lang="en-US" sz="2900" dirty="0"/>
            </a:br>
            <a:r>
              <a:rPr lang="en-US" sz="2900" dirty="0">
                <a:hlinkClick r:id="rId3"/>
              </a:rPr>
              <a:t>https://www.iab.org/liaisons/iab-ieee-coordination</a:t>
            </a:r>
            <a:r>
              <a:rPr lang="en-US" sz="2900" dirty="0" smtClean="0">
                <a:hlinkClick r:id="rId3"/>
              </a:rPr>
              <a:t>/</a:t>
            </a:r>
            <a:endParaRPr lang="en-US" sz="2900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The 802 IETF Standing Committee </a:t>
            </a:r>
            <a:r>
              <a:rPr lang="en-US" sz="2900" dirty="0" smtClean="0"/>
              <a:t>November Plenary meeting: </a:t>
            </a:r>
            <a:r>
              <a:rPr lang="en-US" sz="2900" dirty="0" smtClean="0"/>
              <a:t>2021-11-17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35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Recent and Upcoming IETF Meetings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686376"/>
            <a:ext cx="8534400" cy="463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111, July 26-30, 2021 Electronic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October 2021 Coordination teleconference</a:t>
            </a:r>
            <a:br>
              <a:rPr lang="en-US" sz="2400" dirty="0" smtClean="0"/>
            </a:b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112, November 8-12, 2021 Electronic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February 2022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113 March 19-25, 2022 </a:t>
            </a:r>
            <a:r>
              <a:rPr lang="en-US" sz="2400" dirty="0" smtClean="0"/>
              <a:t>Location TBD [Europe]</a:t>
            </a:r>
            <a:endParaRPr lang="en-US" sz="2400" dirty="0" smtClean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802.11 Plenary planned March 13-18 Orlando, Florida</a:t>
            </a:r>
            <a:endParaRPr lang="en-US" sz="20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94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IEEE 802 IETF </a:t>
            </a:r>
            <a:r>
              <a:rPr lang="en-US" sz="3600" dirty="0"/>
              <a:t>Standing </a:t>
            </a:r>
            <a:r>
              <a:rPr lang="en-US" sz="3600" dirty="0" smtClean="0"/>
              <a:t>Committee Meeting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2020-11-17 </a:t>
            </a:r>
            <a:r>
              <a:rPr lang="en-US" sz="3600" dirty="0" smtClean="0"/>
              <a:t>Agenda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4419600"/>
          </a:xfrm>
        </p:spPr>
        <p:txBody>
          <a:bodyPr>
            <a:normAutofit/>
          </a:bodyPr>
          <a:lstStyle/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Welcome, attendance, admin items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Review SC Scope Duties and Membership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Review coordination items – any requiring discussion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AOB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Adjourn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IAB IEEE 802 Coordination wiki website: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>
                <a:hlinkClick r:id="rId2"/>
              </a:rPr>
              <a:t>https://www.iab.org/liaisons/iab-ieee-coordination</a:t>
            </a:r>
            <a:r>
              <a:rPr lang="en-US" sz="2400" b="1" dirty="0" smtClean="0">
                <a:hlinkClick r:id="rId2"/>
              </a:rPr>
              <a:t>/</a:t>
            </a:r>
            <a:r>
              <a:rPr lang="en-US" sz="2400" b="1" dirty="0" smtClean="0"/>
              <a:t> 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Scope, Duties of 802/IETF SC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 smtClean="0"/>
              <a:t>Membership: Membership is any IEEE 802 participant.</a:t>
            </a:r>
          </a:p>
          <a:p>
            <a:r>
              <a:rPr lang="en-GB" sz="2400" dirty="0" smtClean="0"/>
              <a:t>Dorothy </a:t>
            </a:r>
            <a:r>
              <a:rPr lang="en-GB" sz="2400" dirty="0"/>
              <a:t>Stanley, </a:t>
            </a:r>
            <a:r>
              <a:rPr lang="en-GB" sz="2400" dirty="0" smtClean="0"/>
              <a:t>chair.</a:t>
            </a:r>
          </a:p>
          <a:p>
            <a:endParaRPr lang="en-GB" sz="2400" dirty="0"/>
          </a:p>
          <a:p>
            <a:r>
              <a:rPr lang="en-GB" sz="2400" dirty="0" smtClean="0"/>
              <a:t>Scope </a:t>
            </a:r>
            <a:r>
              <a:rPr lang="en-GB" sz="2400" dirty="0"/>
              <a:t>and Duties: </a:t>
            </a:r>
            <a:endParaRPr lang="en-GB" sz="2400" dirty="0" smtClean="0"/>
          </a:p>
          <a:p>
            <a:pPr lvl="1"/>
            <a:r>
              <a:rPr lang="en-GB" sz="2000" dirty="0" smtClean="0"/>
              <a:t>Coordinate </a:t>
            </a:r>
            <a:r>
              <a:rPr lang="en-GB" sz="2000" dirty="0"/>
              <a:t>802 activities with IETF activities as appropriate.  Hold periodic joint meetings between 802 leadership and IETF leadership</a:t>
            </a:r>
            <a:r>
              <a:rPr lang="en-GB" sz="20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See </a:t>
            </a:r>
            <a:r>
              <a:rPr lang="en-US" sz="2400" dirty="0">
                <a:hlinkClick r:id="rId2"/>
              </a:rPr>
              <a:t>https://www.iab.org/liaisons/iab-ieee-coordination</a:t>
            </a:r>
            <a:r>
              <a:rPr lang="en-US" sz="2400" dirty="0" smtClean="0">
                <a:hlinkClick r:id="rId2"/>
              </a:rPr>
              <a:t>/</a:t>
            </a:r>
            <a:r>
              <a:rPr lang="en-US" sz="2400" dirty="0" smtClean="0"/>
              <a:t> and </a:t>
            </a:r>
            <a:r>
              <a:rPr lang="en-GB" sz="2400" u="sng" dirty="0" smtClean="0">
                <a:hlinkClick r:id="rId3"/>
              </a:rPr>
              <a:t>https</a:t>
            </a:r>
            <a:r>
              <a:rPr lang="en-GB" sz="2400" u="sng" dirty="0">
                <a:hlinkClick r:id="rId3"/>
              </a:rPr>
              <a:t>://trac.ietf.org/trac/iesg/wiki/IEEE802andIETFCoordinationGuide</a:t>
            </a:r>
            <a:endParaRPr lang="en-GB" sz="2400" dirty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001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Coordination </a:t>
            </a:r>
            <a:r>
              <a:rPr lang="en-US" sz="4000" dirty="0" smtClean="0"/>
              <a:t>Topics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Current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</a:t>
            </a:r>
            <a:r>
              <a:rPr lang="en-US" sz="2000" dirty="0"/>
              <a:t>5. Enabling use of Local Addresses for virtualization and </a:t>
            </a:r>
            <a:r>
              <a:rPr lang="en-US" sz="2000" dirty="0" smtClean="0"/>
              <a:t>IoT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25. Layer 2/Layer 3 Interaction for Time-Sensitive </a:t>
            </a:r>
            <a:r>
              <a:rPr lang="en-US" sz="2000" dirty="0" smtClean="0"/>
              <a:t>Traffic – TSN and </a:t>
            </a:r>
            <a:r>
              <a:rPr lang="en-US" sz="2000" dirty="0" err="1" smtClean="0"/>
              <a:t>DetNet</a:t>
            </a:r>
            <a:r>
              <a:rPr lang="en-US" sz="2000" dirty="0" smtClean="0"/>
              <a:t>. No specific items/issues.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27. Development of YANG models in the IEEE </a:t>
            </a:r>
            <a:r>
              <a:rPr lang="en-US" sz="2000" dirty="0" smtClean="0"/>
              <a:t>802 – Includes 802F </a:t>
            </a:r>
            <a:r>
              <a:rPr lang="en-US" sz="2000" dirty="0" err="1" smtClean="0"/>
              <a:t>Ethertype</a:t>
            </a:r>
            <a:r>
              <a:rPr lang="en-US" sz="2000" dirty="0" smtClean="0"/>
              <a:t> Yang Model, coordination with the RAC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33. Capability </a:t>
            </a:r>
            <a:r>
              <a:rPr lang="en-US" sz="2000" dirty="0" smtClean="0"/>
              <a:t>Discovery – 802.1ABdh (LLDPv2) under development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34. Reliable and Available Wireless (RAW</a:t>
            </a:r>
            <a:r>
              <a:rPr lang="en-US" sz="2000" dirty="0" smtClean="0"/>
              <a:t>)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35. MAC Address Device Identification for Network and Application Services (MADINAS)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Any new items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892983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AOB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Discussion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64619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247392</TotalTime>
  <Words>249</Words>
  <Application>Microsoft Office PowerPoint</Application>
  <PresentationFormat>On-screen Show (4:3)</PresentationFormat>
  <Paragraphs>87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Document</vt:lpstr>
      <vt:lpstr>2021 Nov IETF SC Report</vt:lpstr>
      <vt:lpstr> Abstract </vt:lpstr>
      <vt:lpstr> IEEE 802 IETF Standing Committee Report November 2021 IEEE 802 plenary  </vt:lpstr>
      <vt:lpstr>Recent and Upcoming IETF Meetings</vt:lpstr>
      <vt:lpstr> IEEE 802 IETF Standing Committee Meeting 2020-11-17 Agenda </vt:lpstr>
      <vt:lpstr>Scope, Duties of 802/IETF SC</vt:lpstr>
      <vt:lpstr>Coordination Topics</vt:lpstr>
      <vt:lpstr>AOB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 and agenda</dc:title>
  <dc:subject>802  IETF SC report and agenda</dc:subject>
  <dc:creator>Dorothy Stanley</dc:creator>
  <cp:lastModifiedBy>Stanley, Dorothy</cp:lastModifiedBy>
  <cp:revision>3720</cp:revision>
  <cp:lastPrinted>2017-11-04T17:30:55Z</cp:lastPrinted>
  <dcterms:created xsi:type="dcterms:W3CDTF">2002-03-10T15:43:16Z</dcterms:created>
  <dcterms:modified xsi:type="dcterms:W3CDTF">2021-11-17T17:56:18Z</dcterms:modified>
</cp:coreProperties>
</file>