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1"/>
    <p:sldMasterId id="2147483737" r:id="rId2"/>
  </p:sldMasterIdLst>
  <p:notesMasterIdLst>
    <p:notesMasterId r:id="rId13"/>
  </p:notesMasterIdLst>
  <p:handoutMasterIdLst>
    <p:handoutMasterId r:id="rId14"/>
  </p:handoutMasterIdLst>
  <p:sldIdLst>
    <p:sldId id="256" r:id="rId3"/>
    <p:sldId id="264" r:id="rId4"/>
    <p:sldId id="257" r:id="rId5"/>
    <p:sldId id="689" r:id="rId6"/>
    <p:sldId id="691" r:id="rId7"/>
    <p:sldId id="260" r:id="rId8"/>
    <p:sldId id="692" r:id="rId9"/>
    <p:sldId id="688" r:id="rId10"/>
    <p:sldId id="690" r:id="rId11"/>
    <p:sldId id="686" r:id="rId12"/>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7D361F4A-E880-4E66-B29E-2EF98C525416}">
          <p14:sldIdLst>
            <p14:sldId id="256"/>
            <p14:sldId id="264"/>
            <p14:sldId id="257"/>
            <p14:sldId id="689"/>
            <p14:sldId id="691"/>
            <p14:sldId id="260"/>
            <p14:sldId id="692"/>
            <p14:sldId id="688"/>
            <p14:sldId id="690"/>
            <p14:sldId id="686"/>
          </p14:sldIdLst>
        </p14:section>
      </p14:sectionLst>
    </p:ex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99"/>
    <a:srgbClr val="F9EAE8"/>
    <a:srgbClr val="BFD9E5"/>
    <a:srgbClr val="A6A6A6"/>
    <a:srgbClr val="000000"/>
    <a:srgbClr val="005582"/>
    <a:srgbClr val="B2D1E0"/>
    <a:srgbClr val="7FB3CC"/>
    <a:srgbClr val="00609F"/>
    <a:srgbClr val="009A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9C1994-D116-40FA-8BA1-1AA355A455E3}" v="8" dt="2021-11-29T16:38:35.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83" autoAdjust="0"/>
    <p:restoredTop sz="96357" autoAdjust="0"/>
  </p:normalViewPr>
  <p:slideViewPr>
    <p:cSldViewPr snapToGrid="0" snapToObjects="1">
      <p:cViewPr varScale="1">
        <p:scale>
          <a:sx n="102" d="100"/>
          <a:sy n="102" d="100"/>
        </p:scale>
        <p:origin x="75" y="210"/>
      </p:cViewPr>
      <p:guideLst>
        <p:guide orient="horz" pos="2160"/>
        <p:guide pos="3816"/>
      </p:guideLst>
    </p:cSldViewPr>
  </p:slideViewPr>
  <p:notesTextViewPr>
    <p:cViewPr>
      <p:scale>
        <a:sx n="100" d="100"/>
        <a:sy n="100" d="100"/>
      </p:scale>
      <p:origin x="0" y="0"/>
    </p:cViewPr>
  </p:notesTextViewPr>
  <p:sorterViewPr>
    <p:cViewPr>
      <p:scale>
        <a:sx n="130" d="100"/>
        <a:sy n="130" d="100"/>
      </p:scale>
      <p:origin x="0" y="0"/>
    </p:cViewPr>
  </p:sorterViewPr>
  <p:notesViewPr>
    <p:cSldViewPr snapToGrid="0" snapToObjects="1" showGuides="1">
      <p:cViewPr varScale="1">
        <p:scale>
          <a:sx n="142" d="100"/>
          <a:sy n="142" d="100"/>
        </p:scale>
        <p:origin x="3372" y="138"/>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3D9C1994-D116-40FA-8BA1-1AA355A455E3}"/>
    <pc:docChg chg="undo custSel addSld modSld modMainMaster modSection">
      <pc:chgData name="John DAmbrosia" userId="a76b78698ac40a99" providerId="LiveId" clId="{3D9C1994-D116-40FA-8BA1-1AA355A455E3}" dt="2021-11-29T16:38:35.171" v="725" actId="207"/>
      <pc:docMkLst>
        <pc:docMk/>
      </pc:docMkLst>
      <pc:sldChg chg="modSp mod">
        <pc:chgData name="John DAmbrosia" userId="a76b78698ac40a99" providerId="LiveId" clId="{3D9C1994-D116-40FA-8BA1-1AA355A455E3}" dt="2021-11-29T16:35:01.457" v="721" actId="20577"/>
        <pc:sldMkLst>
          <pc:docMk/>
          <pc:sldMk cId="472257756" sldId="256"/>
        </pc:sldMkLst>
        <pc:spChg chg="mod">
          <ac:chgData name="John DAmbrosia" userId="a76b78698ac40a99" providerId="LiveId" clId="{3D9C1994-D116-40FA-8BA1-1AA355A455E3}" dt="2021-11-29T16:35:01.457" v="721" actId="20577"/>
          <ac:spMkLst>
            <pc:docMk/>
            <pc:sldMk cId="472257756" sldId="256"/>
            <ac:spMk id="4" creationId="{14616524-156E-4B3B-A808-455A5D039926}"/>
          </ac:spMkLst>
        </pc:spChg>
        <pc:spChg chg="mod">
          <ac:chgData name="John DAmbrosia" userId="a76b78698ac40a99" providerId="LiveId" clId="{3D9C1994-D116-40FA-8BA1-1AA355A455E3}" dt="2021-11-29T16:34:56.774" v="719" actId="20577"/>
          <ac:spMkLst>
            <pc:docMk/>
            <pc:sldMk cId="472257756" sldId="256"/>
            <ac:spMk id="7" creationId="{96DB2F60-85B2-4076-A1CA-C47C2C2E6AF4}"/>
          </ac:spMkLst>
        </pc:spChg>
      </pc:sldChg>
      <pc:sldChg chg="modSp mod">
        <pc:chgData name="John DAmbrosia" userId="a76b78698ac40a99" providerId="LiveId" clId="{3D9C1994-D116-40FA-8BA1-1AA355A455E3}" dt="2021-11-17T19:44:01.337" v="395" actId="20577"/>
        <pc:sldMkLst>
          <pc:docMk/>
          <pc:sldMk cId="142385420" sldId="260"/>
        </pc:sldMkLst>
        <pc:spChg chg="mod">
          <ac:chgData name="John DAmbrosia" userId="a76b78698ac40a99" providerId="LiveId" clId="{3D9C1994-D116-40FA-8BA1-1AA355A455E3}" dt="2021-11-17T19:44:01.337" v="395" actId="20577"/>
          <ac:spMkLst>
            <pc:docMk/>
            <pc:sldMk cId="142385420" sldId="260"/>
            <ac:spMk id="3" creationId="{7D0C16BB-2C10-4607-B1FD-577558C4CEE6}"/>
          </ac:spMkLst>
        </pc:spChg>
      </pc:sldChg>
      <pc:sldChg chg="modSp mod">
        <pc:chgData name="John DAmbrosia" userId="a76b78698ac40a99" providerId="LiveId" clId="{3D9C1994-D116-40FA-8BA1-1AA355A455E3}" dt="2021-11-29T16:33:04.785" v="690" actId="12"/>
        <pc:sldMkLst>
          <pc:docMk/>
          <pc:sldMk cId="687733123" sldId="688"/>
        </pc:sldMkLst>
        <pc:spChg chg="mod">
          <ac:chgData name="John DAmbrosia" userId="a76b78698ac40a99" providerId="LiveId" clId="{3D9C1994-D116-40FA-8BA1-1AA355A455E3}" dt="2021-11-29T16:33:04.785" v="690" actId="12"/>
          <ac:spMkLst>
            <pc:docMk/>
            <pc:sldMk cId="687733123" sldId="688"/>
            <ac:spMk id="3" creationId="{630EC386-902E-4A88-A9BF-3A7C31665FC7}"/>
          </ac:spMkLst>
        </pc:spChg>
      </pc:sldChg>
      <pc:sldChg chg="modSp mod">
        <pc:chgData name="John DAmbrosia" userId="a76b78698ac40a99" providerId="LiveId" clId="{3D9C1994-D116-40FA-8BA1-1AA355A455E3}" dt="2021-11-17T19:42:33.534" v="387" actId="404"/>
        <pc:sldMkLst>
          <pc:docMk/>
          <pc:sldMk cId="1668154974" sldId="691"/>
        </pc:sldMkLst>
        <pc:spChg chg="mod">
          <ac:chgData name="John DAmbrosia" userId="a76b78698ac40a99" providerId="LiveId" clId="{3D9C1994-D116-40FA-8BA1-1AA355A455E3}" dt="2021-11-17T19:42:33.534" v="387" actId="404"/>
          <ac:spMkLst>
            <pc:docMk/>
            <pc:sldMk cId="1668154974" sldId="691"/>
            <ac:spMk id="3" creationId="{B7AD37F3-8E24-4421-897A-29A8630C643A}"/>
          </ac:spMkLst>
        </pc:spChg>
      </pc:sldChg>
      <pc:sldChg chg="modSp new mod">
        <pc:chgData name="John DAmbrosia" userId="a76b78698ac40a99" providerId="LiveId" clId="{3D9C1994-D116-40FA-8BA1-1AA355A455E3}" dt="2021-11-29T16:38:35.171" v="725" actId="207"/>
        <pc:sldMkLst>
          <pc:docMk/>
          <pc:sldMk cId="1207569169" sldId="692"/>
        </pc:sldMkLst>
        <pc:spChg chg="mod">
          <ac:chgData name="John DAmbrosia" userId="a76b78698ac40a99" providerId="LiveId" clId="{3D9C1994-D116-40FA-8BA1-1AA355A455E3}" dt="2021-11-17T20:52:32.200" v="410" actId="5793"/>
          <ac:spMkLst>
            <pc:docMk/>
            <pc:sldMk cId="1207569169" sldId="692"/>
            <ac:spMk id="2" creationId="{33F86DB6-F362-441F-BBB4-79BC047D83CC}"/>
          </ac:spMkLst>
        </pc:spChg>
        <pc:spChg chg="mod">
          <ac:chgData name="John DAmbrosia" userId="a76b78698ac40a99" providerId="LiveId" clId="{3D9C1994-D116-40FA-8BA1-1AA355A455E3}" dt="2021-11-29T16:38:35.171" v="725" actId="207"/>
          <ac:spMkLst>
            <pc:docMk/>
            <pc:sldMk cId="1207569169" sldId="692"/>
            <ac:spMk id="3" creationId="{61E855D0-28F1-4B5A-AA54-4A534CAA985F}"/>
          </ac:spMkLst>
        </pc:spChg>
      </pc:sldChg>
      <pc:sldMasterChg chg="modSp mod">
        <pc:chgData name="John DAmbrosia" userId="a76b78698ac40a99" providerId="LiveId" clId="{3D9C1994-D116-40FA-8BA1-1AA355A455E3}" dt="2021-11-29T16:35:51.470" v="724" actId="20577"/>
        <pc:sldMasterMkLst>
          <pc:docMk/>
          <pc:sldMasterMk cId="956817549" sldId="2147483719"/>
        </pc:sldMasterMkLst>
        <pc:spChg chg="mod">
          <ac:chgData name="John DAmbrosia" userId="a76b78698ac40a99" providerId="LiveId" clId="{3D9C1994-D116-40FA-8BA1-1AA355A455E3}" dt="2021-11-29T16:35:45.919" v="722" actId="20577"/>
          <ac:spMkLst>
            <pc:docMk/>
            <pc:sldMasterMk cId="956817549" sldId="2147483719"/>
            <ac:spMk id="2" creationId="{4F05AFCB-6B6D-457E-983A-F9274F33559E}"/>
          </ac:spMkLst>
        </pc:spChg>
        <pc:spChg chg="mod">
          <ac:chgData name="John DAmbrosia" userId="a76b78698ac40a99" providerId="LiveId" clId="{3D9C1994-D116-40FA-8BA1-1AA355A455E3}" dt="2021-11-29T16:35:51.470" v="724" actId="20577"/>
          <ac:spMkLst>
            <pc:docMk/>
            <pc:sldMasterMk cId="956817549" sldId="2147483719"/>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BC6F15F-043F-4A07-9271-814C1FF124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CBD4F2C-72F1-47FF-81B5-3AEC55C4AEC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63DC4-3777-4E36-9080-69B3B9F4B3A2}" type="datetimeFigureOut">
              <a:rPr lang="en-US" smtClean="0"/>
              <a:t>11/29/2021</a:t>
            </a:fld>
            <a:endParaRPr lang="en-US"/>
          </a:p>
        </p:txBody>
      </p:sp>
      <p:sp>
        <p:nvSpPr>
          <p:cNvPr id="4" name="Footer Placeholder 3">
            <a:extLst>
              <a:ext uri="{FF2B5EF4-FFF2-40B4-BE49-F238E27FC236}">
                <a16:creationId xmlns:a16="http://schemas.microsoft.com/office/drawing/2014/main" id="{336D7A82-2B2F-40C8-B174-E38DB574231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F86559A-5BC9-4A10-84D9-DB6F3A1590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1B727A-6171-488F-9AFC-4286CAF15C79}" type="slidenum">
              <a:rPr lang="en-US" smtClean="0"/>
              <a:t>‹#›</a:t>
            </a:fld>
            <a:endParaRPr lang="en-US"/>
          </a:p>
        </p:txBody>
      </p:sp>
    </p:spTree>
    <p:extLst>
      <p:ext uri="{BB962C8B-B14F-4D97-AF65-F5344CB8AC3E}">
        <p14:creationId xmlns:p14="http://schemas.microsoft.com/office/powerpoint/2010/main" val="2764890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287D43-250E-47E3-9E6E-F4C000A7A362}" type="datetimeFigureOut">
              <a:rPr lang="en-GB" smtClean="0"/>
              <a:t>29/11/2021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C7EA21-83D2-47D4-8C46-43C733F3C71F}" type="slidenum">
              <a:rPr lang="en-GB" smtClean="0"/>
              <a:t>‹#›</a:t>
            </a:fld>
            <a:endParaRPr lang="en-GB"/>
          </a:p>
        </p:txBody>
      </p:sp>
    </p:spTree>
    <p:extLst>
      <p:ext uri="{BB962C8B-B14F-4D97-AF65-F5344CB8AC3E}">
        <p14:creationId xmlns:p14="http://schemas.microsoft.com/office/powerpoint/2010/main" val="240219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C7EA21-83D2-47D4-8C46-43C733F3C71F}" type="slidenum">
              <a:rPr lang="en-GB" smtClean="0"/>
              <a:t>4</a:t>
            </a:fld>
            <a:endParaRPr lang="en-GB"/>
          </a:p>
        </p:txBody>
      </p:sp>
    </p:spTree>
    <p:extLst>
      <p:ext uri="{BB962C8B-B14F-4D97-AF65-F5344CB8AC3E}">
        <p14:creationId xmlns:p14="http://schemas.microsoft.com/office/powerpoint/2010/main" val="276271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27200" y="822325"/>
            <a:ext cx="9550400" cy="1143000"/>
          </a:xfrm>
        </p:spPr>
        <p:txBody>
          <a:bodyPr/>
          <a:lstStyle>
            <a:lvl1pPr>
              <a:lnSpc>
                <a:spcPct val="90000"/>
              </a:lnSpc>
              <a:defRPr sz="4400">
                <a:solidFill>
                  <a:schemeClr val="bg1"/>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1695452" y="3962400"/>
            <a:ext cx="5226049" cy="1752600"/>
          </a:xfrm>
        </p:spPr>
        <p:txBody>
          <a:bodyPr/>
          <a:lstStyle>
            <a:lvl1pPr marL="0" indent="0">
              <a:lnSpc>
                <a:spcPct val="90000"/>
              </a:lnSpc>
              <a:buFont typeface="Wingdings" pitchFamily="28" charset="2"/>
              <a:buNone/>
              <a:defRPr sz="2200" b="1">
                <a:solidFill>
                  <a:schemeClr val="tx2"/>
                </a:solidFill>
              </a:defRPr>
            </a:lvl1pPr>
          </a:lstStyle>
          <a:p>
            <a:r>
              <a:rPr lang="en-US"/>
              <a:t>Click to edit Master subtitle style</a:t>
            </a:r>
            <a:endParaRPr lang="en-US" dirty="0"/>
          </a:p>
        </p:txBody>
      </p:sp>
      <p:sp>
        <p:nvSpPr>
          <p:cNvPr id="5" name="Date Placeholder 9">
            <a:extLst>
              <a:ext uri="{FF2B5EF4-FFF2-40B4-BE49-F238E27FC236}">
                <a16:creationId xmlns:a16="http://schemas.microsoft.com/office/drawing/2014/main" id="{A3ADC6A5-0679-441E-AB10-456EFEDC7FD7}"/>
              </a:ext>
            </a:extLst>
          </p:cNvPr>
          <p:cNvSpPr>
            <a:spLocks noGrp="1"/>
          </p:cNvSpPr>
          <p:nvPr>
            <p:ph type="dt" sz="half" idx="2"/>
          </p:nvPr>
        </p:nvSpPr>
        <p:spPr>
          <a:xfrm>
            <a:off x="1625600" y="6645274"/>
            <a:ext cx="1988249"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a:latin typeface="Verdana" panose="020B0604030504040204" pitchFamily="34" charset="0"/>
              </a:rPr>
              <a:t>05 Nov 2021</a:t>
            </a:r>
            <a:endParaRPr lang="en-US" dirty="0">
              <a:latin typeface="Verdana" panose="020B0604030504040204" pitchFamily="34" charset="0"/>
            </a:endParaRPr>
          </a:p>
        </p:txBody>
      </p:sp>
      <p:sp>
        <p:nvSpPr>
          <p:cNvPr id="6" name="Slide Number Placeholder 10">
            <a:extLst>
              <a:ext uri="{FF2B5EF4-FFF2-40B4-BE49-F238E27FC236}">
                <a16:creationId xmlns:a16="http://schemas.microsoft.com/office/drawing/2014/main" id="{4074CB1C-C51E-4D07-A379-614A66D2190D}"/>
              </a:ext>
            </a:extLst>
          </p:cNvPr>
          <p:cNvSpPr>
            <a:spLocks noGrp="1"/>
          </p:cNvSpPr>
          <p:nvPr>
            <p:ph type="sldNum" sz="quarter" idx="4"/>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120022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9"/>
          <p:cNvSpPr>
            <a:spLocks noGrp="1"/>
          </p:cNvSpPr>
          <p:nvPr>
            <p:ph type="dt" sz="half" idx="10"/>
          </p:nvPr>
        </p:nvSpPr>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p:txBody>
          <a:bodyPr/>
          <a:lstStyle>
            <a:lvl1pPr>
              <a:defRPr/>
            </a:lvl1pPr>
          </a:lstStyle>
          <a:p>
            <a:fld id="{13388BE6-14CF-451B-A2BD-1A1EB63EC421}" type="slidenum">
              <a:rPr lang="en-US"/>
              <a:pPr/>
              <a:t>‹#›</a:t>
            </a:fld>
            <a:endParaRPr lang="en-US"/>
          </a:p>
        </p:txBody>
      </p:sp>
    </p:spTree>
    <p:extLst>
      <p:ext uri="{BB962C8B-B14F-4D97-AF65-F5344CB8AC3E}">
        <p14:creationId xmlns:p14="http://schemas.microsoft.com/office/powerpoint/2010/main" val="1577490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p:txBody>
          <a:bodyPr/>
          <a:lstStyle>
            <a:lvl1pPr>
              <a:defRPr/>
            </a:lvl1pPr>
          </a:lstStyle>
          <a:p>
            <a:fld id="{F9C9BCEC-F3F3-4629-908E-83B47200304C}" type="slidenum">
              <a:rPr lang="en-US"/>
              <a:pPr/>
              <a:t>‹#›</a:t>
            </a:fld>
            <a:endParaRPr lang="en-US"/>
          </a:p>
        </p:txBody>
      </p:sp>
    </p:spTree>
    <p:extLst>
      <p:ext uri="{BB962C8B-B14F-4D97-AF65-F5344CB8AC3E}">
        <p14:creationId xmlns:p14="http://schemas.microsoft.com/office/powerpoint/2010/main" val="1119587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p:txBody>
          <a:bodyPr/>
          <a:lstStyle>
            <a:lvl1pPr>
              <a:defRPr/>
            </a:lvl1pPr>
          </a:lstStyle>
          <a:p>
            <a:fld id="{6132FE97-73A5-47D7-A40D-2F14537E3150}" type="slidenum">
              <a:rPr lang="en-US"/>
              <a:pPr/>
              <a:t>‹#›</a:t>
            </a:fld>
            <a:endParaRPr lang="en-US"/>
          </a:p>
        </p:txBody>
      </p:sp>
    </p:spTree>
    <p:extLst>
      <p:ext uri="{BB962C8B-B14F-4D97-AF65-F5344CB8AC3E}">
        <p14:creationId xmlns:p14="http://schemas.microsoft.com/office/powerpoint/2010/main" val="2587468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01700" y="609600"/>
            <a:ext cx="10464800" cy="1143000"/>
          </a:xfrm>
        </p:spPr>
        <p:txBody>
          <a:bodyPr/>
          <a:lstStyle/>
          <a:p>
            <a:r>
              <a:rPr lang="en-US"/>
              <a:t>Click to edit Master title style</a:t>
            </a:r>
          </a:p>
        </p:txBody>
      </p:sp>
      <p:sp>
        <p:nvSpPr>
          <p:cNvPr id="3" name="Text Placeholder 2"/>
          <p:cNvSpPr>
            <a:spLocks noGrp="1"/>
          </p:cNvSpPr>
          <p:nvPr>
            <p:ph type="body" sz="half" idx="1"/>
          </p:nvPr>
        </p:nvSpPr>
        <p:spPr>
          <a:xfrm>
            <a:off x="901700" y="200025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235700" y="200025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35700" y="413385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a:extLst>
              <a:ext uri="{FF2B5EF4-FFF2-40B4-BE49-F238E27FC236}">
                <a16:creationId xmlns:a16="http://schemas.microsoft.com/office/drawing/2014/main" id="{883C9D13-1AE7-4566-83DE-A7473A9E991E}"/>
              </a:ext>
            </a:extLst>
          </p:cNvPr>
          <p:cNvSpPr>
            <a:spLocks noGrp="1"/>
          </p:cNvSpPr>
          <p:nvPr>
            <p:ph type="dt" sz="half" idx="10"/>
          </p:nvPr>
        </p:nvSpPr>
        <p:spPr>
          <a:xfrm>
            <a:off x="1625600" y="6635687"/>
            <a:ext cx="41656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a:latin typeface="Verdana" panose="020B0604030504040204" pitchFamily="34" charset="0"/>
              </a:rPr>
              <a:t>05 Nov 2021</a:t>
            </a:r>
            <a:endParaRPr lang="en-US" dirty="0">
              <a:latin typeface="Verdana" panose="020B0604030504040204" pitchFamily="34" charset="0"/>
            </a:endParaRPr>
          </a:p>
        </p:txBody>
      </p:sp>
      <p:sp>
        <p:nvSpPr>
          <p:cNvPr id="7" name="Slide Number Placeholder 10">
            <a:extLst>
              <a:ext uri="{FF2B5EF4-FFF2-40B4-BE49-F238E27FC236}">
                <a16:creationId xmlns:a16="http://schemas.microsoft.com/office/drawing/2014/main" id="{0F33B605-73FD-45E3-B6C4-C665E0CAAF4A}"/>
              </a:ext>
            </a:extLst>
          </p:cNvPr>
          <p:cNvSpPr>
            <a:spLocks noGrp="1"/>
          </p:cNvSpPr>
          <p:nvPr>
            <p:ph type="sldNum" sz="quarter" idx="4"/>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3592402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889000" y="590550"/>
            <a:ext cx="10464800" cy="11430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8128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468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8128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468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683865D9-1C1D-438F-8DF1-74E67794670B}"/>
              </a:ext>
            </a:extLst>
          </p:cNvPr>
          <p:cNvSpPr>
            <a:spLocks noGrp="1"/>
          </p:cNvSpPr>
          <p:nvPr>
            <p:ph type="dt" sz="half" idx="10"/>
          </p:nvPr>
        </p:nvSpPr>
        <p:spPr>
          <a:xfrm>
            <a:off x="1625600" y="6635687"/>
            <a:ext cx="41656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a:latin typeface="Verdana" panose="020B0604030504040204" pitchFamily="34" charset="0"/>
              </a:rPr>
              <a:t>05 Nov 2021</a:t>
            </a:r>
            <a:endParaRPr lang="en-US" dirty="0">
              <a:latin typeface="Verdana" panose="020B0604030504040204" pitchFamily="34" charset="0"/>
            </a:endParaRPr>
          </a:p>
        </p:txBody>
      </p:sp>
      <p:sp>
        <p:nvSpPr>
          <p:cNvPr id="8" name="Slide Number Placeholder 10">
            <a:extLst>
              <a:ext uri="{FF2B5EF4-FFF2-40B4-BE49-F238E27FC236}">
                <a16:creationId xmlns:a16="http://schemas.microsoft.com/office/drawing/2014/main" id="{47B5D6FE-3429-4E4E-9B71-3EDB54407A36}"/>
              </a:ext>
            </a:extLst>
          </p:cNvPr>
          <p:cNvSpPr>
            <a:spLocks noGrp="1"/>
          </p:cNvSpPr>
          <p:nvPr>
            <p:ph type="sldNum" sz="quarter" idx="11"/>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1143876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90550"/>
            <a:ext cx="104648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271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2611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611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a:extLst>
              <a:ext uri="{FF2B5EF4-FFF2-40B4-BE49-F238E27FC236}">
                <a16:creationId xmlns:a16="http://schemas.microsoft.com/office/drawing/2014/main" id="{02559A12-91A7-4BDD-A83E-9AD7409B5019}"/>
              </a:ext>
            </a:extLst>
          </p:cNvPr>
          <p:cNvSpPr>
            <a:spLocks noGrp="1"/>
          </p:cNvSpPr>
          <p:nvPr>
            <p:ph type="dt" sz="half" idx="10"/>
          </p:nvPr>
        </p:nvSpPr>
        <p:spPr>
          <a:xfrm>
            <a:off x="1625600" y="6635687"/>
            <a:ext cx="41656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a:latin typeface="Verdana" panose="020B0604030504040204" pitchFamily="34" charset="0"/>
              </a:rPr>
              <a:t>05 Nov 2021</a:t>
            </a:r>
            <a:endParaRPr lang="en-US" dirty="0">
              <a:latin typeface="Verdana" panose="020B0604030504040204" pitchFamily="34" charset="0"/>
            </a:endParaRPr>
          </a:p>
        </p:txBody>
      </p:sp>
      <p:sp>
        <p:nvSpPr>
          <p:cNvPr id="7" name="Slide Number Placeholder 10">
            <a:extLst>
              <a:ext uri="{FF2B5EF4-FFF2-40B4-BE49-F238E27FC236}">
                <a16:creationId xmlns:a16="http://schemas.microsoft.com/office/drawing/2014/main" id="{0800EE5C-C8F8-4508-A3FE-BC87291C3DDC}"/>
              </a:ext>
            </a:extLst>
          </p:cNvPr>
          <p:cNvSpPr>
            <a:spLocks noGrp="1"/>
          </p:cNvSpPr>
          <p:nvPr>
            <p:ph type="sldNum" sz="quarter" idx="4"/>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3502005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01700" y="609600"/>
            <a:ext cx="104648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468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F1E4B548-0797-41DB-B0F9-BA9017CA9EEC}"/>
              </a:ext>
            </a:extLst>
          </p:cNvPr>
          <p:cNvSpPr>
            <a:spLocks noGrp="1"/>
          </p:cNvSpPr>
          <p:nvPr>
            <p:ph type="dt" sz="half" idx="10"/>
          </p:nvPr>
        </p:nvSpPr>
        <p:spPr>
          <a:xfrm>
            <a:off x="1625600" y="6635687"/>
            <a:ext cx="41656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a:latin typeface="Verdana" panose="020B0604030504040204" pitchFamily="34" charset="0"/>
              </a:rPr>
              <a:t>05 Nov 2021</a:t>
            </a:r>
            <a:endParaRPr lang="en-US" dirty="0">
              <a:latin typeface="Verdana" panose="020B0604030504040204" pitchFamily="34" charset="0"/>
            </a:endParaRPr>
          </a:p>
        </p:txBody>
      </p:sp>
      <p:sp>
        <p:nvSpPr>
          <p:cNvPr id="6" name="Slide Number Placeholder 10">
            <a:extLst>
              <a:ext uri="{FF2B5EF4-FFF2-40B4-BE49-F238E27FC236}">
                <a16:creationId xmlns:a16="http://schemas.microsoft.com/office/drawing/2014/main" id="{1A7C77F8-D839-45AC-8CB8-2C9B1415D8B8}"/>
              </a:ext>
            </a:extLst>
          </p:cNvPr>
          <p:cNvSpPr>
            <a:spLocks noGrp="1"/>
          </p:cNvSpPr>
          <p:nvPr>
            <p:ph type="sldNum" sz="quarter" idx="4"/>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3111988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IEEE_TAG_BLU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63200" y="6019800"/>
            <a:ext cx="152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1727200" y="822325"/>
            <a:ext cx="9550400" cy="1143000"/>
          </a:xfrm>
        </p:spPr>
        <p:txBody>
          <a:bodyPr/>
          <a:lstStyle>
            <a:lvl1pPr>
              <a:lnSpc>
                <a:spcPct val="90000"/>
              </a:lnSpc>
              <a:defRPr sz="4400">
                <a:solidFill>
                  <a:schemeClr val="bg1"/>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1695452" y="3962400"/>
            <a:ext cx="5226049" cy="1752600"/>
          </a:xfrm>
        </p:spPr>
        <p:txBody>
          <a:bodyPr/>
          <a:lstStyle>
            <a:lvl1pPr marL="0" indent="0">
              <a:lnSpc>
                <a:spcPct val="90000"/>
              </a:lnSpc>
              <a:buFont typeface="Wingdings" pitchFamily="28" charset="2"/>
              <a:buNone/>
              <a:defRPr sz="2200" b="1">
                <a:solidFill>
                  <a:schemeClr val="tx2"/>
                </a:solidFill>
              </a:defRPr>
            </a:lvl1pPr>
          </a:lstStyle>
          <a:p>
            <a:r>
              <a:rPr lang="en-US"/>
              <a:t>Click to edit Master subtitle style</a:t>
            </a:r>
            <a:endParaRPr lang="en-US" dirty="0"/>
          </a:p>
        </p:txBody>
      </p:sp>
    </p:spTree>
    <p:extLst>
      <p:ext uri="{BB962C8B-B14F-4D97-AF65-F5344CB8AC3E}">
        <p14:creationId xmlns:p14="http://schemas.microsoft.com/office/powerpoint/2010/main" val="3095402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FontTx/>
              <a:buBlip>
                <a:blip r:embed="rId2"/>
              </a:buBlip>
              <a:defRPr/>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427953F7-7028-42D5-916D-7BE6627B0238}" type="slidenum">
              <a:rPr lang="en-US"/>
              <a:pPr/>
              <a:t>‹#›</a:t>
            </a:fld>
            <a:endParaRPr lang="en-US"/>
          </a:p>
        </p:txBody>
      </p:sp>
    </p:spTree>
    <p:extLst>
      <p:ext uri="{BB962C8B-B14F-4D97-AF65-F5344CB8AC3E}">
        <p14:creationId xmlns:p14="http://schemas.microsoft.com/office/powerpoint/2010/main" val="15656025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E9BF96EA-CAB8-47EC-A542-3F53947205C5}" type="slidenum">
              <a:rPr lang="en-US"/>
              <a:pPr/>
              <a:t>‹#›</a:t>
            </a:fld>
            <a:endParaRPr lang="en-US"/>
          </a:p>
        </p:txBody>
      </p:sp>
    </p:spTree>
    <p:extLst>
      <p:ext uri="{BB962C8B-B14F-4D97-AF65-F5344CB8AC3E}">
        <p14:creationId xmlns:p14="http://schemas.microsoft.com/office/powerpoint/2010/main" val="8498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FontTx/>
              <a:buBlip>
                <a:blip r:embed="rId2"/>
              </a:buBlip>
              <a:defRPr/>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p:txBody>
          <a:bodyPr/>
          <a:lstStyle>
            <a:lvl1pPr>
              <a:defRPr/>
            </a:lvl1pPr>
          </a:lstStyle>
          <a:p>
            <a:fld id="{427953F7-7028-42D5-916D-7BE6627B0238}" type="slidenum">
              <a:rPr lang="en-US"/>
              <a:pPr/>
              <a:t>‹#›</a:t>
            </a:fld>
            <a:endParaRPr lang="en-US"/>
          </a:p>
        </p:txBody>
      </p:sp>
    </p:spTree>
    <p:extLst>
      <p:ext uri="{BB962C8B-B14F-4D97-AF65-F5344CB8AC3E}">
        <p14:creationId xmlns:p14="http://schemas.microsoft.com/office/powerpoint/2010/main" val="937814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88B0110E-2D8F-42D1-ABE5-BA8ABEF49DAB}" type="slidenum">
              <a:rPr lang="en-US"/>
              <a:pPr/>
              <a:t>‹#›</a:t>
            </a:fld>
            <a:endParaRPr lang="en-US"/>
          </a:p>
        </p:txBody>
      </p:sp>
    </p:spTree>
    <p:extLst>
      <p:ext uri="{BB962C8B-B14F-4D97-AF65-F5344CB8AC3E}">
        <p14:creationId xmlns:p14="http://schemas.microsoft.com/office/powerpoint/2010/main" val="1597843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26D895B5-E5A3-4927-8301-AE0D88F01416}" type="slidenum">
              <a:rPr lang="en-US"/>
              <a:pPr/>
              <a:t>‹#›</a:t>
            </a:fld>
            <a:endParaRPr lang="en-US"/>
          </a:p>
        </p:txBody>
      </p:sp>
    </p:spTree>
    <p:extLst>
      <p:ext uri="{BB962C8B-B14F-4D97-AF65-F5344CB8AC3E}">
        <p14:creationId xmlns:p14="http://schemas.microsoft.com/office/powerpoint/2010/main" val="13417440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8"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45B1CC45-ECFF-4540-B12D-FC3ECC03805C}" type="slidenum">
              <a:rPr lang="en-US"/>
              <a:pPr/>
              <a:t>‹#›</a:t>
            </a:fld>
            <a:endParaRPr lang="en-US"/>
          </a:p>
        </p:txBody>
      </p:sp>
    </p:spTree>
    <p:extLst>
      <p:ext uri="{BB962C8B-B14F-4D97-AF65-F5344CB8AC3E}">
        <p14:creationId xmlns:p14="http://schemas.microsoft.com/office/powerpoint/2010/main" val="17854231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4"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00DFE802-6583-4FE3-8315-65666B8E5AC6}" type="slidenum">
              <a:rPr lang="en-US"/>
              <a:pPr/>
              <a:t>‹#›</a:t>
            </a:fld>
            <a:endParaRPr lang="en-US"/>
          </a:p>
        </p:txBody>
      </p:sp>
    </p:spTree>
    <p:extLst>
      <p:ext uri="{BB962C8B-B14F-4D97-AF65-F5344CB8AC3E}">
        <p14:creationId xmlns:p14="http://schemas.microsoft.com/office/powerpoint/2010/main" val="32663301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3"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C7C18859-4BB1-483F-8D84-C8EF78C36CE7}" type="slidenum">
              <a:rPr lang="en-US"/>
              <a:pPr/>
              <a:t>‹#›</a:t>
            </a:fld>
            <a:endParaRPr lang="en-US"/>
          </a:p>
        </p:txBody>
      </p:sp>
    </p:spTree>
    <p:extLst>
      <p:ext uri="{BB962C8B-B14F-4D97-AF65-F5344CB8AC3E}">
        <p14:creationId xmlns:p14="http://schemas.microsoft.com/office/powerpoint/2010/main" val="5909581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25DC80FB-3CF1-477A-AC44-7FB7BA0D4EDE}" type="slidenum">
              <a:rPr lang="en-US"/>
              <a:pPr/>
              <a:t>‹#›</a:t>
            </a:fld>
            <a:endParaRPr lang="en-US"/>
          </a:p>
        </p:txBody>
      </p:sp>
    </p:spTree>
    <p:extLst>
      <p:ext uri="{BB962C8B-B14F-4D97-AF65-F5344CB8AC3E}">
        <p14:creationId xmlns:p14="http://schemas.microsoft.com/office/powerpoint/2010/main" val="3752506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13388BE6-14CF-451B-A2BD-1A1EB63EC421}" type="slidenum">
              <a:rPr lang="en-US"/>
              <a:pPr/>
              <a:t>‹#›</a:t>
            </a:fld>
            <a:endParaRPr lang="en-US"/>
          </a:p>
        </p:txBody>
      </p:sp>
    </p:spTree>
    <p:extLst>
      <p:ext uri="{BB962C8B-B14F-4D97-AF65-F5344CB8AC3E}">
        <p14:creationId xmlns:p14="http://schemas.microsoft.com/office/powerpoint/2010/main" val="27890866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F9C9BCEC-F3F3-4629-908E-83B47200304C}" type="slidenum">
              <a:rPr lang="en-US"/>
              <a:pPr/>
              <a:t>‹#›</a:t>
            </a:fld>
            <a:endParaRPr lang="en-US"/>
          </a:p>
        </p:txBody>
      </p:sp>
    </p:spTree>
    <p:extLst>
      <p:ext uri="{BB962C8B-B14F-4D97-AF65-F5344CB8AC3E}">
        <p14:creationId xmlns:p14="http://schemas.microsoft.com/office/powerpoint/2010/main" val="3015495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a:xfrm>
            <a:off x="1764937" y="6343878"/>
            <a:ext cx="4165600" cy="365125"/>
          </a:xfrm>
          <a:prstGeom prst="rect">
            <a:avLst/>
          </a:prstGeom>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a:xfrm>
            <a:off x="711200" y="6172201"/>
            <a:ext cx="914400" cy="365125"/>
          </a:xfrm>
          <a:prstGeom prst="rect">
            <a:avLst/>
          </a:prstGeom>
        </p:spPr>
        <p:txBody>
          <a:bodyPr/>
          <a:lstStyle>
            <a:lvl1pPr>
              <a:defRPr/>
            </a:lvl1pPr>
          </a:lstStyle>
          <a:p>
            <a:fld id="{6132FE97-73A5-47D7-A40D-2F14537E3150}" type="slidenum">
              <a:rPr lang="en-US"/>
              <a:pPr/>
              <a:t>‹#›</a:t>
            </a:fld>
            <a:endParaRPr lang="en-US"/>
          </a:p>
        </p:txBody>
      </p:sp>
    </p:spTree>
    <p:extLst>
      <p:ext uri="{BB962C8B-B14F-4D97-AF65-F5344CB8AC3E}">
        <p14:creationId xmlns:p14="http://schemas.microsoft.com/office/powerpoint/2010/main" val="5985238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01700" y="609600"/>
            <a:ext cx="10464800" cy="1143000"/>
          </a:xfrm>
        </p:spPr>
        <p:txBody>
          <a:bodyPr/>
          <a:lstStyle/>
          <a:p>
            <a:r>
              <a:rPr lang="en-US"/>
              <a:t>Click to edit Master title style</a:t>
            </a:r>
          </a:p>
        </p:txBody>
      </p:sp>
      <p:sp>
        <p:nvSpPr>
          <p:cNvPr id="3" name="Text Placeholder 2"/>
          <p:cNvSpPr>
            <a:spLocks noGrp="1"/>
          </p:cNvSpPr>
          <p:nvPr>
            <p:ph type="body" sz="half" idx="1"/>
          </p:nvPr>
        </p:nvSpPr>
        <p:spPr>
          <a:xfrm>
            <a:off x="901700" y="200025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235700" y="200025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35700" y="413385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8420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p:txBody>
          <a:bodyPr/>
          <a:lstStyle>
            <a:lvl1pPr>
              <a:defRPr/>
            </a:lvl1pPr>
          </a:lstStyle>
          <a:p>
            <a:fld id="{E9BF96EA-CAB8-47EC-A542-3F53947205C5}" type="slidenum">
              <a:rPr lang="en-US"/>
              <a:pPr/>
              <a:t>‹#›</a:t>
            </a:fld>
            <a:endParaRPr lang="en-US"/>
          </a:p>
        </p:txBody>
      </p:sp>
    </p:spTree>
    <p:extLst>
      <p:ext uri="{BB962C8B-B14F-4D97-AF65-F5344CB8AC3E}">
        <p14:creationId xmlns:p14="http://schemas.microsoft.com/office/powerpoint/2010/main" val="5746461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889000" y="590550"/>
            <a:ext cx="10464800" cy="11430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8128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468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8128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468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592118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90550"/>
            <a:ext cx="104648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271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261100" y="19812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61100" y="4114800"/>
            <a:ext cx="5130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28502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01700" y="609600"/>
            <a:ext cx="104648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46800" y="1981200"/>
            <a:ext cx="5130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942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9"/>
          <p:cNvSpPr>
            <a:spLocks noGrp="1"/>
          </p:cNvSpPr>
          <p:nvPr>
            <p:ph type="dt" sz="half" idx="10"/>
          </p:nvPr>
        </p:nvSpPr>
        <p:spPr/>
        <p:txBody>
          <a:bodyPr/>
          <a:lstStyle>
            <a:lvl1pPr>
              <a:defRPr/>
            </a:lvl1pPr>
          </a:lstStyle>
          <a:p>
            <a:pPr>
              <a:defRPr/>
            </a:pPr>
            <a:r>
              <a:rPr lang="en-US"/>
              <a:t>05 Nov 2021</a:t>
            </a:r>
          </a:p>
        </p:txBody>
      </p:sp>
      <p:sp>
        <p:nvSpPr>
          <p:cNvPr id="5" name="Slide Number Placeholder 10"/>
          <p:cNvSpPr>
            <a:spLocks noGrp="1"/>
          </p:cNvSpPr>
          <p:nvPr>
            <p:ph type="sldNum" sz="quarter" idx="11"/>
          </p:nvPr>
        </p:nvSpPr>
        <p:spPr/>
        <p:txBody>
          <a:bodyPr/>
          <a:lstStyle>
            <a:lvl1pPr>
              <a:defRPr/>
            </a:lvl1pPr>
          </a:lstStyle>
          <a:p>
            <a:fld id="{88B0110E-2D8F-42D1-ABE5-BA8ABEF49DAB}" type="slidenum">
              <a:rPr lang="en-US"/>
              <a:pPr/>
              <a:t>‹#›</a:t>
            </a:fld>
            <a:endParaRPr lang="en-US"/>
          </a:p>
        </p:txBody>
      </p:sp>
    </p:spTree>
    <p:extLst>
      <p:ext uri="{BB962C8B-B14F-4D97-AF65-F5344CB8AC3E}">
        <p14:creationId xmlns:p14="http://schemas.microsoft.com/office/powerpoint/2010/main" val="1666035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p:txBody>
          <a:bodyPr/>
          <a:lstStyle>
            <a:lvl1pPr>
              <a:defRPr/>
            </a:lvl1pPr>
          </a:lstStyle>
          <a:p>
            <a:fld id="{26D895B5-E5A3-4927-8301-AE0D88F01416}" type="slidenum">
              <a:rPr lang="en-US"/>
              <a:pPr/>
              <a:t>‹#›</a:t>
            </a:fld>
            <a:endParaRPr lang="en-US"/>
          </a:p>
        </p:txBody>
      </p:sp>
    </p:spTree>
    <p:extLst>
      <p:ext uri="{BB962C8B-B14F-4D97-AF65-F5344CB8AC3E}">
        <p14:creationId xmlns:p14="http://schemas.microsoft.com/office/powerpoint/2010/main" val="378040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r>
              <a:rPr lang="en-US"/>
              <a:t>05 Nov 2021</a:t>
            </a:r>
          </a:p>
        </p:txBody>
      </p:sp>
      <p:sp>
        <p:nvSpPr>
          <p:cNvPr id="8" name="Slide Number Placeholder 10"/>
          <p:cNvSpPr>
            <a:spLocks noGrp="1"/>
          </p:cNvSpPr>
          <p:nvPr>
            <p:ph type="sldNum" sz="quarter" idx="11"/>
          </p:nvPr>
        </p:nvSpPr>
        <p:spPr/>
        <p:txBody>
          <a:bodyPr/>
          <a:lstStyle>
            <a:lvl1pPr>
              <a:defRPr/>
            </a:lvl1pPr>
          </a:lstStyle>
          <a:p>
            <a:fld id="{45B1CC45-ECFF-4540-B12D-FC3ECC03805C}" type="slidenum">
              <a:rPr lang="en-US"/>
              <a:pPr/>
              <a:t>‹#›</a:t>
            </a:fld>
            <a:endParaRPr lang="en-US"/>
          </a:p>
        </p:txBody>
      </p:sp>
    </p:spTree>
    <p:extLst>
      <p:ext uri="{BB962C8B-B14F-4D97-AF65-F5344CB8AC3E}">
        <p14:creationId xmlns:p14="http://schemas.microsoft.com/office/powerpoint/2010/main" val="761167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365756"/>
            <a:ext cx="10363200" cy="1143000"/>
          </a:xfrm>
        </p:spPr>
        <p:txBody>
          <a:body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t>05 Nov 2021</a:t>
            </a:r>
          </a:p>
        </p:txBody>
      </p:sp>
      <p:sp>
        <p:nvSpPr>
          <p:cNvPr id="4" name="Slide Number Placeholder 10"/>
          <p:cNvSpPr>
            <a:spLocks noGrp="1"/>
          </p:cNvSpPr>
          <p:nvPr>
            <p:ph type="sldNum" sz="quarter" idx="11"/>
          </p:nvPr>
        </p:nvSpPr>
        <p:spPr/>
        <p:txBody>
          <a:bodyPr/>
          <a:lstStyle>
            <a:lvl1pPr>
              <a:defRPr/>
            </a:lvl1pPr>
          </a:lstStyle>
          <a:p>
            <a:fld id="{00DFE802-6583-4FE3-8315-65666B8E5AC6}" type="slidenum">
              <a:rPr lang="en-US"/>
              <a:pPr/>
              <a:t>‹#›</a:t>
            </a:fld>
            <a:endParaRPr lang="en-US"/>
          </a:p>
        </p:txBody>
      </p:sp>
    </p:spTree>
    <p:extLst>
      <p:ext uri="{BB962C8B-B14F-4D97-AF65-F5344CB8AC3E}">
        <p14:creationId xmlns:p14="http://schemas.microsoft.com/office/powerpoint/2010/main" val="265230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05 Nov 2021</a:t>
            </a:r>
            <a:endParaRPr lang="en-US" dirty="0"/>
          </a:p>
        </p:txBody>
      </p:sp>
      <p:sp>
        <p:nvSpPr>
          <p:cNvPr id="3" name="Slide Number Placeholder 10"/>
          <p:cNvSpPr>
            <a:spLocks noGrp="1"/>
          </p:cNvSpPr>
          <p:nvPr>
            <p:ph type="sldNum" sz="quarter" idx="11"/>
          </p:nvPr>
        </p:nvSpPr>
        <p:spPr/>
        <p:txBody>
          <a:bodyPr/>
          <a:lstStyle>
            <a:lvl1pPr>
              <a:defRPr/>
            </a:lvl1pPr>
          </a:lstStyle>
          <a:p>
            <a:fld id="{C7C18859-4BB1-483F-8D84-C8EF78C36CE7}" type="slidenum">
              <a:rPr lang="en-US"/>
              <a:pPr/>
              <a:t>‹#›</a:t>
            </a:fld>
            <a:endParaRPr lang="en-US"/>
          </a:p>
        </p:txBody>
      </p:sp>
    </p:spTree>
    <p:extLst>
      <p:ext uri="{BB962C8B-B14F-4D97-AF65-F5344CB8AC3E}">
        <p14:creationId xmlns:p14="http://schemas.microsoft.com/office/powerpoint/2010/main" val="281519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9"/>
          <p:cNvSpPr>
            <a:spLocks noGrp="1"/>
          </p:cNvSpPr>
          <p:nvPr>
            <p:ph type="dt" sz="half" idx="10"/>
          </p:nvPr>
        </p:nvSpPr>
        <p:spPr/>
        <p:txBody>
          <a:bodyPr/>
          <a:lstStyle>
            <a:lvl1pPr>
              <a:defRPr/>
            </a:lvl1pPr>
          </a:lstStyle>
          <a:p>
            <a:pPr>
              <a:defRPr/>
            </a:pPr>
            <a:r>
              <a:rPr lang="en-US"/>
              <a:t>05 Nov 2021</a:t>
            </a:r>
          </a:p>
        </p:txBody>
      </p:sp>
      <p:sp>
        <p:nvSpPr>
          <p:cNvPr id="6" name="Slide Number Placeholder 10"/>
          <p:cNvSpPr>
            <a:spLocks noGrp="1"/>
          </p:cNvSpPr>
          <p:nvPr>
            <p:ph type="sldNum" sz="quarter" idx="11"/>
          </p:nvPr>
        </p:nvSpPr>
        <p:spPr/>
        <p:txBody>
          <a:bodyPr/>
          <a:lstStyle>
            <a:lvl1pPr>
              <a:defRPr/>
            </a:lvl1pPr>
          </a:lstStyle>
          <a:p>
            <a:fld id="{25DC80FB-3CF1-477A-AC44-7FB7BA0D4EDE}" type="slidenum">
              <a:rPr lang="en-US"/>
              <a:pPr/>
              <a:t>‹#›</a:t>
            </a:fld>
            <a:endParaRPr lang="en-US"/>
          </a:p>
        </p:txBody>
      </p:sp>
    </p:spTree>
    <p:extLst>
      <p:ext uri="{BB962C8B-B14F-4D97-AF65-F5344CB8AC3E}">
        <p14:creationId xmlns:p14="http://schemas.microsoft.com/office/powerpoint/2010/main" val="2135116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image" Target="../media/image3.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4.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9"/>
          <p:cNvSpPr>
            <a:spLocks noGrp="1"/>
          </p:cNvSpPr>
          <p:nvPr>
            <p:ph type="dt" sz="half" idx="2"/>
          </p:nvPr>
        </p:nvSpPr>
        <p:spPr>
          <a:xfrm>
            <a:off x="1625600" y="6635687"/>
            <a:ext cx="1327606"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ea typeface="ＭＳ Ｐゴシック" pitchFamily="34" charset="-128"/>
              </a:defRPr>
            </a:lvl1pPr>
          </a:lstStyle>
          <a:p>
            <a:pPr defTabSz="914400">
              <a:defRPr/>
            </a:pPr>
            <a:r>
              <a:rPr lang="en-US" dirty="0">
                <a:latin typeface="Verdana" panose="020B0604030504040204" pitchFamily="34" charset="0"/>
              </a:rPr>
              <a:t>19 Nov 2021</a:t>
            </a:r>
          </a:p>
        </p:txBody>
      </p:sp>
      <p:sp>
        <p:nvSpPr>
          <p:cNvPr id="11" name="Slide Number Placeholder 10"/>
          <p:cNvSpPr>
            <a:spLocks noGrp="1"/>
          </p:cNvSpPr>
          <p:nvPr>
            <p:ph type="sldNum" sz="quarter" idx="4"/>
          </p:nvPr>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pic>
        <p:nvPicPr>
          <p:cNvPr id="7" name="Picture 6" descr="A picture containing drawing&#10;&#10;Description automatically generated">
            <a:extLst>
              <a:ext uri="{FF2B5EF4-FFF2-40B4-BE49-F238E27FC236}">
                <a16:creationId xmlns:a16="http://schemas.microsoft.com/office/drawing/2014/main" id="{9CA1675D-DAEC-47B8-A6EF-147A021119D9}"/>
              </a:ext>
            </a:extLst>
          </p:cNvPr>
          <p:cNvPicPr>
            <a:picLocks noChangeAspect="1"/>
          </p:cNvPicPr>
          <p:nvPr userDrawn="1"/>
        </p:nvPicPr>
        <p:blipFill rotWithShape="1">
          <a:blip r:embed="rId19"/>
          <a:srcRect l="4798" t="9499" r="6810" b="33257"/>
          <a:stretch/>
        </p:blipFill>
        <p:spPr>
          <a:xfrm>
            <a:off x="11230331" y="7"/>
            <a:ext cx="935181" cy="847898"/>
          </a:xfrm>
          <a:prstGeom prst="rect">
            <a:avLst/>
          </a:prstGeom>
        </p:spPr>
      </p:pic>
      <p:sp>
        <p:nvSpPr>
          <p:cNvPr id="2" name="Rectangle 1">
            <a:extLst>
              <a:ext uri="{FF2B5EF4-FFF2-40B4-BE49-F238E27FC236}">
                <a16:creationId xmlns:a16="http://schemas.microsoft.com/office/drawing/2014/main" id="{4F05AFCB-6B6D-457E-983A-F9274F33559E}"/>
              </a:ext>
            </a:extLst>
          </p:cNvPr>
          <p:cNvSpPr/>
          <p:nvPr userDrawn="1"/>
        </p:nvSpPr>
        <p:spPr>
          <a:xfrm>
            <a:off x="3301671" y="6619736"/>
            <a:ext cx="1673856" cy="246221"/>
          </a:xfrm>
          <a:prstGeom prst="rect">
            <a:avLst/>
          </a:prstGeom>
        </p:spPr>
        <p:txBody>
          <a:bodyPr wrap="none">
            <a:spAutoFit/>
          </a:bodyPr>
          <a:lstStyle/>
          <a:p>
            <a:r>
              <a:rPr lang="en-US" sz="1000" b="1" i="0" dirty="0">
                <a:solidFill>
                  <a:schemeClr val="bg1"/>
                </a:solidFill>
                <a:effectLst/>
                <a:latin typeface="Verdana" panose="020B0604030504040204" pitchFamily="34" charset="0"/>
              </a:rPr>
              <a:t>ec-21-0270-02-00EC</a:t>
            </a:r>
            <a:endParaRPr lang="en-US" sz="1000" dirty="0">
              <a:solidFill>
                <a:schemeClr val="bg1"/>
              </a:solidFill>
            </a:endParaRPr>
          </a:p>
        </p:txBody>
      </p:sp>
    </p:spTree>
    <p:extLst>
      <p:ext uri="{BB962C8B-B14F-4D97-AF65-F5344CB8AC3E}">
        <p14:creationId xmlns:p14="http://schemas.microsoft.com/office/powerpoint/2010/main" val="95681754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hf hdr="0" ftr="0"/>
  <p:txStyles>
    <p:titleStyle>
      <a:lvl1pPr algn="l" rtl="0" eaLnBrk="0" fontAlgn="base" hangingPunct="0">
        <a:spcBef>
          <a:spcPct val="0"/>
        </a:spcBef>
        <a:spcAft>
          <a:spcPct val="0"/>
        </a:spcAft>
        <a:defRPr sz="3200" b="1">
          <a:solidFill>
            <a:schemeClr val="tx2"/>
          </a:solidFill>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2pPr>
      <a:lvl3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3pPr>
      <a:lvl4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4pPr>
      <a:lvl5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lr>
          <a:schemeClr val="bg2"/>
        </a:buClr>
        <a:buSzPct val="80000"/>
        <a:buBlip>
          <a:blip r:embed="rId20"/>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rgbClr val="595959"/>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rgbClr val="595959"/>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rgbClr val="595959"/>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rgbClr val="595959"/>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7" descr="IEEE_TAG_BLUE.png"/>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10668000" y="5924551"/>
            <a:ext cx="12192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9">
            <a:extLst>
              <a:ext uri="{FF2B5EF4-FFF2-40B4-BE49-F238E27FC236}">
                <a16:creationId xmlns:a16="http://schemas.microsoft.com/office/drawing/2014/main" id="{17ECB64A-59B8-4435-8D4C-59F3CA108821}"/>
              </a:ext>
            </a:extLst>
          </p:cNvPr>
          <p:cNvSpPr txBox="1">
            <a:spLocks/>
          </p:cNvSpPr>
          <p:nvPr userDrawn="1"/>
        </p:nvSpPr>
        <p:spPr>
          <a:xfrm>
            <a:off x="1625600" y="6635687"/>
            <a:ext cx="4165600" cy="212726"/>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Verdana" charset="0"/>
                <a:ea typeface="ＭＳ Ｐゴシック" pitchFamily="34" charset="-128"/>
                <a:cs typeface="ＭＳ Ｐゴシック" charset="0"/>
              </a:defRPr>
            </a:lvl1pPr>
            <a:lvl2pPr marL="4572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a:lstStyle>
          <a:p>
            <a:pPr defTabSz="914400">
              <a:defRPr/>
            </a:pPr>
            <a:r>
              <a:rPr lang="en-US">
                <a:latin typeface="Verdana" panose="020B0604030504040204" pitchFamily="34" charset="0"/>
              </a:rPr>
              <a:t>01 July 2020</a:t>
            </a:r>
            <a:endParaRPr lang="en-US" dirty="0">
              <a:latin typeface="Verdana" panose="020B0604030504040204" pitchFamily="34" charset="0"/>
            </a:endParaRPr>
          </a:p>
        </p:txBody>
      </p:sp>
      <p:sp>
        <p:nvSpPr>
          <p:cNvPr id="8" name="Slide Number Placeholder 10">
            <a:extLst>
              <a:ext uri="{FF2B5EF4-FFF2-40B4-BE49-F238E27FC236}">
                <a16:creationId xmlns:a16="http://schemas.microsoft.com/office/drawing/2014/main" id="{D75485EB-D5CD-438A-98F9-5987E1CE15D1}"/>
              </a:ext>
            </a:extLst>
          </p:cNvPr>
          <p:cNvSpPr txBox="1">
            <a:spLocks/>
          </p:cNvSpPr>
          <p:nvPr userDrawn="1"/>
        </p:nvSpPr>
        <p:spPr>
          <a:xfrm>
            <a:off x="711200" y="6626258"/>
            <a:ext cx="914400" cy="212726"/>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Verdana"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232702832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hf hdr="0" ftr="0"/>
  <p:txStyles>
    <p:titleStyle>
      <a:lvl1pPr algn="l" rtl="0" eaLnBrk="0" fontAlgn="base" hangingPunct="0">
        <a:spcBef>
          <a:spcPct val="0"/>
        </a:spcBef>
        <a:spcAft>
          <a:spcPct val="0"/>
        </a:spcAft>
        <a:defRPr sz="3200" b="1">
          <a:solidFill>
            <a:schemeClr val="tx2"/>
          </a:solidFill>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2pPr>
      <a:lvl3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3pPr>
      <a:lvl4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4pPr>
      <a:lvl5pPr algn="l" rtl="0" eaLnBrk="0" fontAlgn="base" hangingPunct="0">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p:titleStyle>
    <p:bodyStyle>
      <a:lvl1pPr marL="342900" indent="-342900" algn="l" rtl="0" eaLnBrk="0" fontAlgn="base" hangingPunct="0">
        <a:spcBef>
          <a:spcPct val="20000"/>
        </a:spcBef>
        <a:spcAft>
          <a:spcPct val="0"/>
        </a:spcAft>
        <a:buClr>
          <a:schemeClr val="bg2"/>
        </a:buClr>
        <a:buSzPct val="80000"/>
        <a:buBlip>
          <a:blip r:embed="rId20"/>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rgbClr val="595959"/>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rgbClr val="595959"/>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rgbClr val="595959"/>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rgbClr val="595959"/>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featured/802/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it.ly/3q3WXK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it.ly/3q3WXK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291D1B-1208-42F7-A249-0DD512746B38}"/>
              </a:ext>
            </a:extLst>
          </p:cNvPr>
          <p:cNvSpPr>
            <a:spLocks noGrp="1"/>
          </p:cNvSpPr>
          <p:nvPr>
            <p:ph type="ctrTitle"/>
          </p:nvPr>
        </p:nvSpPr>
        <p:spPr/>
        <p:txBody>
          <a:bodyPr/>
          <a:lstStyle/>
          <a:p>
            <a:r>
              <a:rPr lang="en-US" dirty="0">
                <a:solidFill>
                  <a:srgbClr val="006799"/>
                </a:solidFill>
              </a:rPr>
              <a:t>IEEE 802 July 2021</a:t>
            </a:r>
            <a:br>
              <a:rPr lang="en-US" dirty="0">
                <a:solidFill>
                  <a:srgbClr val="006799"/>
                </a:solidFill>
              </a:rPr>
            </a:br>
            <a:r>
              <a:rPr lang="en-US" dirty="0">
                <a:solidFill>
                  <a:srgbClr val="006799"/>
                </a:solidFill>
              </a:rPr>
              <a:t>Public Visibility </a:t>
            </a:r>
            <a:br>
              <a:rPr lang="en-US" dirty="0">
                <a:solidFill>
                  <a:srgbClr val="006799"/>
                </a:solidFill>
              </a:rPr>
            </a:br>
            <a:r>
              <a:rPr lang="en-US" dirty="0">
                <a:solidFill>
                  <a:srgbClr val="006799"/>
                </a:solidFill>
              </a:rPr>
              <a:t>Standing Committee Report</a:t>
            </a:r>
          </a:p>
        </p:txBody>
      </p:sp>
      <p:sp>
        <p:nvSpPr>
          <p:cNvPr id="7" name="Subtitle 6">
            <a:extLst>
              <a:ext uri="{FF2B5EF4-FFF2-40B4-BE49-F238E27FC236}">
                <a16:creationId xmlns:a16="http://schemas.microsoft.com/office/drawing/2014/main" id="{96DB2F60-85B2-4076-A1CA-C47C2C2E6AF4}"/>
              </a:ext>
            </a:extLst>
          </p:cNvPr>
          <p:cNvSpPr>
            <a:spLocks noGrp="1"/>
          </p:cNvSpPr>
          <p:nvPr>
            <p:ph type="subTitle" idx="1"/>
          </p:nvPr>
        </p:nvSpPr>
        <p:spPr/>
        <p:txBody>
          <a:bodyPr/>
          <a:lstStyle/>
          <a:p>
            <a:r>
              <a:rPr lang="en-US" dirty="0"/>
              <a:t>IEEE 802 Nov 2021 Plenary</a:t>
            </a:r>
          </a:p>
          <a:p>
            <a:r>
              <a:rPr lang="en-US" dirty="0"/>
              <a:t>Opening Mtg – 05 Nov 2021</a:t>
            </a:r>
          </a:p>
          <a:p>
            <a:r>
              <a:rPr lang="en-US" dirty="0"/>
              <a:t>Closing Mtg – 19 Nov 2021</a:t>
            </a:r>
          </a:p>
        </p:txBody>
      </p:sp>
      <p:sp>
        <p:nvSpPr>
          <p:cNvPr id="4" name="Date Placeholder 3">
            <a:extLst>
              <a:ext uri="{FF2B5EF4-FFF2-40B4-BE49-F238E27FC236}">
                <a16:creationId xmlns:a16="http://schemas.microsoft.com/office/drawing/2014/main" id="{14616524-156E-4B3B-A808-455A5D039926}"/>
              </a:ext>
            </a:extLst>
          </p:cNvPr>
          <p:cNvSpPr>
            <a:spLocks noGrp="1"/>
          </p:cNvSpPr>
          <p:nvPr>
            <p:ph type="dt" sz="half" idx="2"/>
          </p:nvPr>
        </p:nvSpPr>
        <p:spPr/>
        <p:txBody>
          <a:bodyPr/>
          <a:lstStyle/>
          <a:p>
            <a:pPr defTabSz="914400">
              <a:defRPr/>
            </a:pPr>
            <a:r>
              <a:rPr lang="en-US" dirty="0">
                <a:latin typeface="Verdana" panose="020B0604030504040204" pitchFamily="34" charset="0"/>
              </a:rPr>
              <a:t>19 Nov 2021</a:t>
            </a:r>
          </a:p>
        </p:txBody>
      </p:sp>
      <p:sp>
        <p:nvSpPr>
          <p:cNvPr id="5" name="Slide Number Placeholder 4">
            <a:extLst>
              <a:ext uri="{FF2B5EF4-FFF2-40B4-BE49-F238E27FC236}">
                <a16:creationId xmlns:a16="http://schemas.microsoft.com/office/drawing/2014/main" id="{C3E021ED-A25A-4120-BC7B-CBF2171C97F3}"/>
              </a:ext>
            </a:extLst>
          </p:cNvPr>
          <p:cNvSpPr>
            <a:spLocks noGrp="1"/>
          </p:cNvSpPr>
          <p:nvPr>
            <p:ph type="sldNum" sz="quarter" idx="4"/>
          </p:nvPr>
        </p:nvSpPr>
        <p:spPr/>
        <p:txBody>
          <a:bodyPr/>
          <a:lstStyle/>
          <a:p>
            <a:pPr defTabSz="914400"/>
            <a:fld id="{0ECBBD81-D5DD-4F1F-8336-5264FB2CC873}" type="slidenum">
              <a:rPr lang="en-US" smtClean="0">
                <a:latin typeface="Verdana" panose="020B0604030504040204" pitchFamily="34" charset="0"/>
                <a:ea typeface="ＭＳ Ｐゴシック" panose="020B0600070205080204" pitchFamily="34" charset="-128"/>
              </a:rPr>
              <a:pPr defTabSz="914400"/>
              <a:t>1</a:t>
            </a:fld>
            <a:endParaRPr lang="en-US">
              <a:latin typeface="Verdan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47225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a:xfrm>
            <a:off x="228600" y="304800"/>
            <a:ext cx="11506200" cy="1143000"/>
          </a:xfrm>
        </p:spPr>
        <p:txBody>
          <a:bodyPr/>
          <a:lstStyle/>
          <a:p>
            <a:r>
              <a:rPr lang="en-US" dirty="0"/>
              <a:t>802 Public Visibility SC Scope, Duties,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09C4431C-3C8B-4238-82E7-816A2505E654}" type="slidenum">
              <a:rPr lang="en-US" smtClean="0"/>
              <a:pPr>
                <a:defRPr/>
              </a:pPr>
              <a:t>10</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46068" y="1557344"/>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400" b="1" i="1" u="none" strike="noStrike" kern="0" cap="none" spc="0" normalizeH="0" baseline="0" noProof="0" dirty="0">
                <a:ln>
                  <a:noFill/>
                </a:ln>
                <a:solidFill>
                  <a:srgbClr val="000000"/>
                </a:solidFill>
                <a:effectLst/>
                <a:uLnTx/>
                <a:uFillTx/>
                <a:latin typeface="Arial"/>
              </a:rPr>
              <a:t>Scope and Duties</a:t>
            </a:r>
          </a:p>
          <a:p>
            <a:pPr marL="457200" lvl="1"/>
            <a:r>
              <a:rPr lang="en-AU" sz="1400" dirty="0">
                <a:solidFill>
                  <a:srgbClr val="000000"/>
                </a:solidFill>
                <a:latin typeface="Arial"/>
              </a:rPr>
              <a:t>To raise industry awareness in timely fashion of IEEE 802 WG / TAG activities </a:t>
            </a:r>
          </a:p>
          <a:p>
            <a:pPr marL="457200" lvl="1"/>
            <a:r>
              <a:rPr lang="en-AU" sz="1400" dirty="0">
                <a:solidFill>
                  <a:srgbClr val="000000"/>
                </a:solidFill>
                <a:latin typeface="Arial"/>
              </a:rPr>
              <a:t>Develop social media content based on IEEE 802 WG / TAG activities </a:t>
            </a:r>
          </a:p>
          <a:p>
            <a:pPr marL="639762" lvl="2"/>
            <a:r>
              <a:rPr lang="en-AU" sz="1400" dirty="0">
                <a:solidFill>
                  <a:srgbClr val="000000"/>
                </a:solidFill>
                <a:latin typeface="Arial"/>
              </a:rPr>
              <a:t>Twitter - https://twitter.com/ieee802</a:t>
            </a:r>
          </a:p>
          <a:p>
            <a:pPr marL="639762" lvl="2"/>
            <a:r>
              <a:rPr lang="en-AU" sz="1400" dirty="0">
                <a:solidFill>
                  <a:srgbClr val="000000"/>
                </a:solidFill>
                <a:latin typeface="Arial"/>
              </a:rPr>
              <a:t>LinkedIn – https://www.linkedin.com/company/ieee802 </a:t>
            </a:r>
          </a:p>
          <a:p>
            <a:pPr marL="639762" lvl="2"/>
            <a:r>
              <a:rPr lang="en-AU" sz="1400" dirty="0">
                <a:solidFill>
                  <a:srgbClr val="000000"/>
                </a:solidFill>
                <a:latin typeface="Arial"/>
              </a:rPr>
              <a:t>IEEE-SA 802  - </a:t>
            </a:r>
            <a:r>
              <a:rPr lang="en-AU" sz="1400" dirty="0">
                <a:solidFill>
                  <a:srgbClr val="000000"/>
                </a:solidFill>
                <a:latin typeface="Arial"/>
                <a:hlinkClick r:id="rId2"/>
              </a:rPr>
              <a:t>https://standards.ieee.org/featured/802/index.html</a:t>
            </a:r>
            <a:endParaRPr lang="en-AU" sz="1400" dirty="0">
              <a:solidFill>
                <a:srgbClr val="000000"/>
              </a:solidFill>
              <a:latin typeface="Arial"/>
            </a:endParaRPr>
          </a:p>
          <a:p>
            <a:pPr marL="463550" lvl="1"/>
            <a:r>
              <a:rPr kumimoji="0" lang="en-AU" sz="1400" b="1" i="1" u="sng" strike="noStrike" kern="0" cap="none" spc="0" normalizeH="0" baseline="0" noProof="0" dirty="0">
                <a:ln>
                  <a:noFill/>
                </a:ln>
                <a:effectLst/>
                <a:uLnTx/>
                <a:uFillTx/>
                <a:latin typeface="Arial"/>
              </a:rPr>
              <a:t>Content </a:t>
            </a:r>
          </a:p>
          <a:p>
            <a:pPr marL="631825" lvl="2" indent="-177800"/>
            <a:r>
              <a:rPr lang="en-US" sz="14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4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4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400" b="0" u="sng" dirty="0">
                <a:latin typeface="Arial" panose="020B0604020202020204" pitchFamily="34" charset="0"/>
                <a:cs typeface="Arial" panose="020B0604020202020204" pitchFamily="34" charset="0"/>
              </a:rPr>
              <a:t>802 WG / TAG Activities with IEEE-SA</a:t>
            </a:r>
          </a:p>
          <a:p>
            <a:pPr marL="631825" lvl="2" indent="-177800"/>
            <a:r>
              <a:rPr lang="en-US" sz="1400" b="0" u="sng" dirty="0">
                <a:latin typeface="Arial" panose="020B0604020202020204" pitchFamily="34" charset="0"/>
                <a:cs typeface="Arial" panose="020B0604020202020204" pitchFamily="34" charset="0"/>
              </a:rPr>
              <a:t>IEEE-SA Standards Board Related </a:t>
            </a:r>
            <a:r>
              <a:rPr lang="en-US" sz="1400" b="0" dirty="0">
                <a:latin typeface="Arial" panose="020B0604020202020204" pitchFamily="34" charset="0"/>
                <a:cs typeface="Arial" panose="020B0604020202020204" pitchFamily="34" charset="0"/>
              </a:rPr>
              <a:t>- PAR Approvals, Standards Approval, Standards Publication, </a:t>
            </a:r>
            <a:endParaRPr kumimoji="0" lang="en-AU" sz="1400" i="0" u="none" strike="noStrike" kern="0" cap="none" spc="0" normalizeH="0" baseline="0" noProof="0" dirty="0">
              <a:ln>
                <a:noFill/>
              </a:ln>
              <a:effectLst/>
              <a:uLnTx/>
              <a:uFillTx/>
              <a:latin typeface="Arial" panose="020B0604020202020204" pitchFamily="34" charset="0"/>
              <a:cs typeface="Arial" panose="020B0604020202020204" pitchFamily="34" charset="0"/>
            </a:endParaRPr>
          </a:p>
          <a:p>
            <a:pPr marL="1588" lvl="1" indent="0">
              <a:buNone/>
            </a:pPr>
            <a:r>
              <a:rPr lang="en-AU" sz="1400" b="1" dirty="0">
                <a:latin typeface="Arial"/>
              </a:rPr>
              <a:t>Membership</a:t>
            </a:r>
          </a:p>
          <a:p>
            <a:pPr marL="566738" lvl="1" indent="-285750">
              <a:buFont typeface="Arial" panose="020B0604020202020204" pitchFamily="34" charset="0"/>
              <a:buChar char="•"/>
            </a:pPr>
            <a:r>
              <a:rPr lang="en-AU" sz="1400" dirty="0">
                <a:latin typeface="Arial"/>
              </a:rPr>
              <a:t>Membership in the Standing Committee is open to anyone that wishes to participate (ideally at least one participant from each 802 WG and TAG)</a:t>
            </a:r>
            <a:endParaRPr kumimoji="0" lang="en-AU" sz="1400" i="0" u="none" strike="noStrike" kern="0" cap="none" spc="0" normalizeH="0" baseline="0" noProof="0" dirty="0">
              <a:ln>
                <a:noFill/>
              </a:ln>
              <a:effectLst/>
              <a:uLnTx/>
              <a:uFillTx/>
              <a:latin typeface="Arial"/>
            </a:endParaRPr>
          </a:p>
        </p:txBody>
      </p:sp>
      <p:sp>
        <p:nvSpPr>
          <p:cNvPr id="7" name="Slide Number Placeholder 4">
            <a:extLst>
              <a:ext uri="{FF2B5EF4-FFF2-40B4-BE49-F238E27FC236}">
                <a16:creationId xmlns:a16="http://schemas.microsoft.com/office/drawing/2014/main" id="{D5435955-F4BE-4DBA-94CA-FDAB551D1347}"/>
              </a:ext>
            </a:extLst>
          </p:cNvPr>
          <p:cNvSpPr>
            <a:spLocks noGrp="1"/>
          </p:cNvSpPr>
          <p:nvPr>
            <p:ph type="sldNum" sz="quarter" idx="11"/>
          </p:nvPr>
        </p:nvSpPr>
        <p:spPr>
          <a:xfrm>
            <a:off x="711200" y="6626258"/>
            <a:ext cx="914400" cy="212726"/>
          </a:xfrm>
        </p:spPr>
        <p:txBody>
          <a:bodyPr/>
          <a:lstStyle/>
          <a:p>
            <a:fld id="{427953F7-7028-42D5-916D-7BE6627B0238}" type="slidenum">
              <a:rPr lang="en-US" smtClean="0"/>
              <a:pPr/>
              <a:t>10</a:t>
            </a:fld>
            <a:endParaRPr lang="en-US"/>
          </a:p>
        </p:txBody>
      </p:sp>
      <p:sp>
        <p:nvSpPr>
          <p:cNvPr id="3" name="Date Placeholder 2">
            <a:extLst>
              <a:ext uri="{FF2B5EF4-FFF2-40B4-BE49-F238E27FC236}">
                <a16:creationId xmlns:a16="http://schemas.microsoft.com/office/drawing/2014/main" id="{4AB1E047-808D-47C5-833D-0D7E1E4130BA}"/>
              </a:ext>
            </a:extLst>
          </p:cNvPr>
          <p:cNvSpPr>
            <a:spLocks noGrp="1"/>
          </p:cNvSpPr>
          <p:nvPr>
            <p:ph type="dt" sz="half" idx="10"/>
          </p:nvPr>
        </p:nvSpPr>
        <p:spPr/>
        <p:txBody>
          <a:bodyPr/>
          <a:lstStyle/>
          <a:p>
            <a:pPr>
              <a:defRPr/>
            </a:pPr>
            <a:r>
              <a:rPr lang="en-US"/>
              <a:t>05 Nov 2021</a:t>
            </a:r>
          </a:p>
        </p:txBody>
      </p:sp>
    </p:spTree>
    <p:extLst>
      <p:ext uri="{BB962C8B-B14F-4D97-AF65-F5344CB8AC3E}">
        <p14:creationId xmlns:p14="http://schemas.microsoft.com/office/powerpoint/2010/main" val="19726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657E0-A9BE-4AAA-810A-C759F9B420CF}"/>
              </a:ext>
            </a:extLst>
          </p:cNvPr>
          <p:cNvSpPr>
            <a:spLocks noGrp="1"/>
          </p:cNvSpPr>
          <p:nvPr>
            <p:ph type="title"/>
          </p:nvPr>
        </p:nvSpPr>
        <p:spPr>
          <a:xfrm>
            <a:off x="332509" y="609600"/>
            <a:ext cx="11637817" cy="1143000"/>
          </a:xfrm>
        </p:spPr>
        <p:txBody>
          <a:bodyPr/>
          <a:lstStyle/>
          <a:p>
            <a:r>
              <a:rPr lang="en-US" dirty="0"/>
              <a:t>Agenda – Wed, Nov 17 21</a:t>
            </a:r>
            <a:br>
              <a:rPr lang="en-US" dirty="0"/>
            </a:br>
            <a:r>
              <a:rPr lang="en-US" dirty="0"/>
              <a:t>Time: 3pm to 4:00pm ET, Meeting Info</a:t>
            </a:r>
            <a:br>
              <a:rPr lang="en-US" dirty="0"/>
            </a:br>
            <a:endParaRPr lang="en-US" dirty="0"/>
          </a:p>
        </p:txBody>
      </p:sp>
      <p:sp>
        <p:nvSpPr>
          <p:cNvPr id="3" name="Content Placeholder 2">
            <a:extLst>
              <a:ext uri="{FF2B5EF4-FFF2-40B4-BE49-F238E27FC236}">
                <a16:creationId xmlns:a16="http://schemas.microsoft.com/office/drawing/2014/main" id="{75DF44EB-242C-4B25-9119-BAA7D6447A3F}"/>
              </a:ext>
            </a:extLst>
          </p:cNvPr>
          <p:cNvSpPr>
            <a:spLocks noGrp="1"/>
          </p:cNvSpPr>
          <p:nvPr>
            <p:ph idx="1"/>
          </p:nvPr>
        </p:nvSpPr>
        <p:spPr/>
        <p:txBody>
          <a:bodyPr/>
          <a:lstStyle/>
          <a:p>
            <a:r>
              <a:rPr lang="en-US" b="1" dirty="0">
                <a:solidFill>
                  <a:srgbClr val="006799"/>
                </a:solidFill>
              </a:rPr>
              <a:t>Agenda</a:t>
            </a:r>
          </a:p>
          <a:p>
            <a:pPr lvl="1"/>
            <a:r>
              <a:rPr lang="en-US" b="1" dirty="0">
                <a:solidFill>
                  <a:srgbClr val="006799"/>
                </a:solidFill>
              </a:rPr>
              <a:t>Review of Social Media Stats</a:t>
            </a:r>
          </a:p>
          <a:p>
            <a:pPr lvl="1"/>
            <a:r>
              <a:rPr lang="en-US" b="1" dirty="0">
                <a:solidFill>
                  <a:srgbClr val="006799"/>
                </a:solidFill>
              </a:rPr>
              <a:t>802 Webpage Update</a:t>
            </a:r>
          </a:p>
          <a:p>
            <a:pPr lvl="1"/>
            <a:r>
              <a:rPr lang="en-US" b="1" dirty="0">
                <a:solidFill>
                  <a:srgbClr val="006799"/>
                </a:solidFill>
              </a:rPr>
              <a:t>Future Tech Talks</a:t>
            </a:r>
          </a:p>
          <a:p>
            <a:pPr lvl="1"/>
            <a:endParaRPr lang="en-US" b="1" dirty="0">
              <a:solidFill>
                <a:srgbClr val="006799"/>
              </a:solidFill>
            </a:endParaRPr>
          </a:p>
        </p:txBody>
      </p:sp>
      <p:sp>
        <p:nvSpPr>
          <p:cNvPr id="4" name="Date Placeholder 3">
            <a:extLst>
              <a:ext uri="{FF2B5EF4-FFF2-40B4-BE49-F238E27FC236}">
                <a16:creationId xmlns:a16="http://schemas.microsoft.com/office/drawing/2014/main" id="{4C1C6CCD-A86B-4321-84B9-7B909808DAC1}"/>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AB461924-71EC-49F4-A87B-C2459D7B0E0B}"/>
              </a:ext>
            </a:extLst>
          </p:cNvPr>
          <p:cNvSpPr>
            <a:spLocks noGrp="1"/>
          </p:cNvSpPr>
          <p:nvPr>
            <p:ph type="sldNum" sz="quarter" idx="11"/>
          </p:nvPr>
        </p:nvSpPr>
        <p:spPr/>
        <p:txBody>
          <a:bodyPr/>
          <a:lstStyle/>
          <a:p>
            <a:fld id="{427953F7-7028-42D5-916D-7BE6627B0238}" type="slidenum">
              <a:rPr lang="en-US" smtClean="0"/>
              <a:pPr/>
              <a:t>2</a:t>
            </a:fld>
            <a:endParaRPr lang="en-US"/>
          </a:p>
        </p:txBody>
      </p:sp>
    </p:spTree>
    <p:extLst>
      <p:ext uri="{BB962C8B-B14F-4D97-AF65-F5344CB8AC3E}">
        <p14:creationId xmlns:p14="http://schemas.microsoft.com/office/powerpoint/2010/main" val="289443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F9B9-556C-4F07-8481-85508D96970E}"/>
              </a:ext>
            </a:extLst>
          </p:cNvPr>
          <p:cNvSpPr>
            <a:spLocks noGrp="1"/>
          </p:cNvSpPr>
          <p:nvPr>
            <p:ph type="title"/>
          </p:nvPr>
        </p:nvSpPr>
        <p:spPr/>
        <p:txBody>
          <a:bodyPr/>
          <a:lstStyle/>
          <a:p>
            <a:r>
              <a:rPr lang="en-US" dirty="0"/>
              <a:t>Social Media Related Tools</a:t>
            </a:r>
          </a:p>
        </p:txBody>
      </p:sp>
      <p:sp>
        <p:nvSpPr>
          <p:cNvPr id="3" name="Content Placeholder 2">
            <a:extLst>
              <a:ext uri="{FF2B5EF4-FFF2-40B4-BE49-F238E27FC236}">
                <a16:creationId xmlns:a16="http://schemas.microsoft.com/office/drawing/2014/main" id="{65395B92-32B4-465D-B4C4-2F21CC8C3C0F}"/>
              </a:ext>
            </a:extLst>
          </p:cNvPr>
          <p:cNvSpPr>
            <a:spLocks noGrp="1"/>
          </p:cNvSpPr>
          <p:nvPr>
            <p:ph idx="1"/>
          </p:nvPr>
        </p:nvSpPr>
        <p:spPr>
          <a:xfrm>
            <a:off x="152399" y="1673702"/>
            <a:ext cx="5519195" cy="4114800"/>
          </a:xfrm>
        </p:spPr>
        <p:txBody>
          <a:bodyPr/>
          <a:lstStyle/>
          <a:p>
            <a:r>
              <a:rPr lang="en-US" sz="2000" dirty="0">
                <a:solidFill>
                  <a:srgbClr val="006799"/>
                </a:solidFill>
              </a:rPr>
              <a:t>Twitter (@IEEE802)</a:t>
            </a:r>
          </a:p>
          <a:p>
            <a:pPr lvl="1"/>
            <a:r>
              <a:rPr lang="en-US" sz="2000" dirty="0">
                <a:solidFill>
                  <a:srgbClr val="006799"/>
                </a:solidFill>
              </a:rPr>
              <a:t>233 followers </a:t>
            </a:r>
          </a:p>
          <a:p>
            <a:pPr lvl="1"/>
            <a:r>
              <a:rPr lang="en-US" sz="2000" dirty="0">
                <a:solidFill>
                  <a:srgbClr val="006799"/>
                </a:solidFill>
              </a:rPr>
              <a:t>Last 90 days (Aug 7 – Nov 4)</a:t>
            </a:r>
          </a:p>
          <a:p>
            <a:pPr lvl="2"/>
            <a:r>
              <a:rPr lang="en-US" sz="1600" dirty="0">
                <a:solidFill>
                  <a:srgbClr val="006799"/>
                </a:solidFill>
              </a:rPr>
              <a:t>3.5k impressions</a:t>
            </a:r>
          </a:p>
          <a:p>
            <a:endParaRPr lang="en-US" sz="2000" dirty="0">
              <a:solidFill>
                <a:srgbClr val="006799"/>
              </a:solidFill>
            </a:endParaRPr>
          </a:p>
          <a:p>
            <a:r>
              <a:rPr lang="en-US" sz="2000" dirty="0">
                <a:solidFill>
                  <a:srgbClr val="006799"/>
                </a:solidFill>
              </a:rPr>
              <a:t>LinkedIn</a:t>
            </a:r>
          </a:p>
          <a:p>
            <a:pPr lvl="1"/>
            <a:r>
              <a:rPr lang="en-US" sz="2000" dirty="0">
                <a:solidFill>
                  <a:srgbClr val="006799"/>
                </a:solidFill>
              </a:rPr>
              <a:t>314 followers (+37% since Jul 21)</a:t>
            </a:r>
          </a:p>
          <a:p>
            <a:pPr lvl="2"/>
            <a:endParaRPr lang="en-US" sz="1600" dirty="0">
              <a:solidFill>
                <a:srgbClr val="006799"/>
              </a:solidFill>
            </a:endParaRPr>
          </a:p>
          <a:p>
            <a:pPr lvl="1"/>
            <a:endParaRPr lang="en-US" sz="2000" dirty="0">
              <a:solidFill>
                <a:srgbClr val="006799"/>
              </a:solidFill>
            </a:endParaRPr>
          </a:p>
          <a:p>
            <a:pPr lvl="1"/>
            <a:endParaRPr lang="en-US" sz="2000" dirty="0">
              <a:solidFill>
                <a:srgbClr val="006799"/>
              </a:solidFill>
            </a:endParaRPr>
          </a:p>
          <a:p>
            <a:pPr lvl="1"/>
            <a:endParaRPr lang="en-US" sz="2000" dirty="0">
              <a:solidFill>
                <a:srgbClr val="006799"/>
              </a:solidFill>
            </a:endParaRPr>
          </a:p>
        </p:txBody>
      </p:sp>
      <p:sp>
        <p:nvSpPr>
          <p:cNvPr id="4" name="Date Placeholder 3">
            <a:extLst>
              <a:ext uri="{FF2B5EF4-FFF2-40B4-BE49-F238E27FC236}">
                <a16:creationId xmlns:a16="http://schemas.microsoft.com/office/drawing/2014/main" id="{F81318BC-0660-464A-963F-BF6E3E5006A4}"/>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A1BBB153-D275-4B51-BDBF-552A1BF0490C}"/>
              </a:ext>
            </a:extLst>
          </p:cNvPr>
          <p:cNvSpPr>
            <a:spLocks noGrp="1"/>
          </p:cNvSpPr>
          <p:nvPr>
            <p:ph type="sldNum" sz="quarter" idx="11"/>
          </p:nvPr>
        </p:nvSpPr>
        <p:spPr/>
        <p:txBody>
          <a:bodyPr/>
          <a:lstStyle/>
          <a:p>
            <a:fld id="{427953F7-7028-42D5-916D-7BE6627B0238}" type="slidenum">
              <a:rPr lang="en-US" smtClean="0"/>
              <a:pPr/>
              <a:t>3</a:t>
            </a:fld>
            <a:endParaRPr lang="en-US"/>
          </a:p>
        </p:txBody>
      </p:sp>
      <p:sp>
        <p:nvSpPr>
          <p:cNvPr id="11" name="TextBox 10">
            <a:extLst>
              <a:ext uri="{FF2B5EF4-FFF2-40B4-BE49-F238E27FC236}">
                <a16:creationId xmlns:a16="http://schemas.microsoft.com/office/drawing/2014/main" id="{C2CC2B2C-0531-46BC-A968-DD9401D126DA}"/>
              </a:ext>
            </a:extLst>
          </p:cNvPr>
          <p:cNvSpPr txBox="1"/>
          <p:nvPr/>
        </p:nvSpPr>
        <p:spPr>
          <a:xfrm>
            <a:off x="7739270" y="1417981"/>
            <a:ext cx="2570921" cy="369332"/>
          </a:xfrm>
          <a:prstGeom prst="rect">
            <a:avLst/>
          </a:prstGeom>
          <a:noFill/>
        </p:spPr>
        <p:txBody>
          <a:bodyPr wrap="square" rtlCol="0">
            <a:spAutoFit/>
          </a:bodyPr>
          <a:lstStyle/>
          <a:p>
            <a:pPr algn="ctr"/>
            <a:r>
              <a:rPr lang="en-US" dirty="0"/>
              <a:t>Twitter</a:t>
            </a:r>
          </a:p>
        </p:txBody>
      </p:sp>
      <p:pic>
        <p:nvPicPr>
          <p:cNvPr id="7" name="Picture 6">
            <a:extLst>
              <a:ext uri="{FF2B5EF4-FFF2-40B4-BE49-F238E27FC236}">
                <a16:creationId xmlns:a16="http://schemas.microsoft.com/office/drawing/2014/main" id="{EC6F099C-01A1-4B4B-B33C-B35A464F73B3}"/>
              </a:ext>
            </a:extLst>
          </p:cNvPr>
          <p:cNvPicPr>
            <a:picLocks noChangeAspect="1"/>
          </p:cNvPicPr>
          <p:nvPr/>
        </p:nvPicPr>
        <p:blipFill>
          <a:blip r:embed="rId2"/>
          <a:stretch>
            <a:fillRect/>
          </a:stretch>
        </p:blipFill>
        <p:spPr>
          <a:xfrm>
            <a:off x="6073303" y="1787313"/>
            <a:ext cx="5966298" cy="1716718"/>
          </a:xfrm>
          <a:prstGeom prst="rect">
            <a:avLst/>
          </a:prstGeom>
        </p:spPr>
      </p:pic>
    </p:spTree>
    <p:extLst>
      <p:ext uri="{BB962C8B-B14F-4D97-AF65-F5344CB8AC3E}">
        <p14:creationId xmlns:p14="http://schemas.microsoft.com/office/powerpoint/2010/main" val="89141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7D74-D270-47A3-8E35-B78B67D71035}"/>
              </a:ext>
            </a:extLst>
          </p:cNvPr>
          <p:cNvSpPr>
            <a:spLocks noGrp="1"/>
          </p:cNvSpPr>
          <p:nvPr>
            <p:ph type="title"/>
          </p:nvPr>
        </p:nvSpPr>
        <p:spPr>
          <a:xfrm>
            <a:off x="914400" y="285508"/>
            <a:ext cx="10363200" cy="733063"/>
          </a:xfrm>
        </p:spPr>
        <p:txBody>
          <a:bodyPr/>
          <a:lstStyle/>
          <a:p>
            <a:r>
              <a:rPr lang="en-US" dirty="0"/>
              <a:t>Google Analytics 802 (Jan 1 – Nov 3, 2021)</a:t>
            </a:r>
          </a:p>
        </p:txBody>
      </p:sp>
      <p:sp>
        <p:nvSpPr>
          <p:cNvPr id="4" name="Date Placeholder 3">
            <a:extLst>
              <a:ext uri="{FF2B5EF4-FFF2-40B4-BE49-F238E27FC236}">
                <a16:creationId xmlns:a16="http://schemas.microsoft.com/office/drawing/2014/main" id="{5A962EE7-B9EE-41AF-AED5-F923ED4766A3}"/>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858B8E0E-5BBE-4883-8B0C-9741B21A84E5}"/>
              </a:ext>
            </a:extLst>
          </p:cNvPr>
          <p:cNvSpPr>
            <a:spLocks noGrp="1"/>
          </p:cNvSpPr>
          <p:nvPr>
            <p:ph type="sldNum" sz="quarter" idx="11"/>
          </p:nvPr>
        </p:nvSpPr>
        <p:spPr/>
        <p:txBody>
          <a:bodyPr/>
          <a:lstStyle/>
          <a:p>
            <a:fld id="{427953F7-7028-42D5-916D-7BE6627B0238}" type="slidenum">
              <a:rPr lang="en-US" smtClean="0"/>
              <a:pPr/>
              <a:t>4</a:t>
            </a:fld>
            <a:endParaRPr lang="en-US"/>
          </a:p>
        </p:txBody>
      </p:sp>
      <p:pic>
        <p:nvPicPr>
          <p:cNvPr id="6" name="Picture 5">
            <a:extLst>
              <a:ext uri="{FF2B5EF4-FFF2-40B4-BE49-F238E27FC236}">
                <a16:creationId xmlns:a16="http://schemas.microsoft.com/office/drawing/2014/main" id="{ED75FC1E-1CE1-4067-8072-83A415B8A2A3}"/>
              </a:ext>
            </a:extLst>
          </p:cNvPr>
          <p:cNvPicPr>
            <a:picLocks noChangeAspect="1"/>
          </p:cNvPicPr>
          <p:nvPr/>
        </p:nvPicPr>
        <p:blipFill>
          <a:blip r:embed="rId3"/>
          <a:stretch>
            <a:fillRect/>
          </a:stretch>
        </p:blipFill>
        <p:spPr>
          <a:xfrm>
            <a:off x="683169" y="1142714"/>
            <a:ext cx="3818154" cy="2508066"/>
          </a:xfrm>
          <a:prstGeom prst="rect">
            <a:avLst/>
          </a:prstGeom>
        </p:spPr>
      </p:pic>
      <p:pic>
        <p:nvPicPr>
          <p:cNvPr id="9" name="Picture 8">
            <a:extLst>
              <a:ext uri="{FF2B5EF4-FFF2-40B4-BE49-F238E27FC236}">
                <a16:creationId xmlns:a16="http://schemas.microsoft.com/office/drawing/2014/main" id="{AE0375CD-DF09-4E09-93C2-6544DB86707D}"/>
              </a:ext>
            </a:extLst>
          </p:cNvPr>
          <p:cNvPicPr>
            <a:picLocks noChangeAspect="1"/>
          </p:cNvPicPr>
          <p:nvPr/>
        </p:nvPicPr>
        <p:blipFill>
          <a:blip r:embed="rId4"/>
          <a:stretch>
            <a:fillRect/>
          </a:stretch>
        </p:blipFill>
        <p:spPr>
          <a:xfrm>
            <a:off x="4490774" y="1013070"/>
            <a:ext cx="3194881" cy="2596966"/>
          </a:xfrm>
          <a:prstGeom prst="rect">
            <a:avLst/>
          </a:prstGeom>
        </p:spPr>
      </p:pic>
      <p:pic>
        <p:nvPicPr>
          <p:cNvPr id="12" name="Picture 11">
            <a:extLst>
              <a:ext uri="{FF2B5EF4-FFF2-40B4-BE49-F238E27FC236}">
                <a16:creationId xmlns:a16="http://schemas.microsoft.com/office/drawing/2014/main" id="{568D07B4-3E68-4B3D-9183-48FFF11A5CE0}"/>
              </a:ext>
            </a:extLst>
          </p:cNvPr>
          <p:cNvPicPr>
            <a:picLocks noChangeAspect="1"/>
          </p:cNvPicPr>
          <p:nvPr/>
        </p:nvPicPr>
        <p:blipFill>
          <a:blip r:embed="rId5"/>
          <a:stretch>
            <a:fillRect/>
          </a:stretch>
        </p:blipFill>
        <p:spPr>
          <a:xfrm>
            <a:off x="1410511" y="3642723"/>
            <a:ext cx="3090812" cy="2787129"/>
          </a:xfrm>
          <a:prstGeom prst="rect">
            <a:avLst/>
          </a:prstGeom>
        </p:spPr>
      </p:pic>
      <p:pic>
        <p:nvPicPr>
          <p:cNvPr id="14" name="Picture 13">
            <a:extLst>
              <a:ext uri="{FF2B5EF4-FFF2-40B4-BE49-F238E27FC236}">
                <a16:creationId xmlns:a16="http://schemas.microsoft.com/office/drawing/2014/main" id="{617D1BF3-C406-48A3-91F7-B6DA49FDBDD7}"/>
              </a:ext>
            </a:extLst>
          </p:cNvPr>
          <p:cNvPicPr>
            <a:picLocks noChangeAspect="1"/>
          </p:cNvPicPr>
          <p:nvPr/>
        </p:nvPicPr>
        <p:blipFill>
          <a:blip r:embed="rId6"/>
          <a:stretch>
            <a:fillRect/>
          </a:stretch>
        </p:blipFill>
        <p:spPr>
          <a:xfrm>
            <a:off x="5130121" y="3610036"/>
            <a:ext cx="2555534" cy="2890264"/>
          </a:xfrm>
          <a:prstGeom prst="rect">
            <a:avLst/>
          </a:prstGeom>
        </p:spPr>
      </p:pic>
      <p:pic>
        <p:nvPicPr>
          <p:cNvPr id="17" name="Picture 16">
            <a:extLst>
              <a:ext uri="{FF2B5EF4-FFF2-40B4-BE49-F238E27FC236}">
                <a16:creationId xmlns:a16="http://schemas.microsoft.com/office/drawing/2014/main" id="{6E7A8BCC-BECA-4B33-A107-0FB22635F3B3}"/>
              </a:ext>
            </a:extLst>
          </p:cNvPr>
          <p:cNvPicPr>
            <a:picLocks noChangeAspect="1"/>
          </p:cNvPicPr>
          <p:nvPr/>
        </p:nvPicPr>
        <p:blipFill>
          <a:blip r:embed="rId7"/>
          <a:stretch>
            <a:fillRect/>
          </a:stretch>
        </p:blipFill>
        <p:spPr>
          <a:xfrm>
            <a:off x="7755437" y="1062538"/>
            <a:ext cx="3934421" cy="5437762"/>
          </a:xfrm>
          <a:prstGeom prst="rect">
            <a:avLst/>
          </a:prstGeom>
        </p:spPr>
      </p:pic>
    </p:spTree>
    <p:extLst>
      <p:ext uri="{BB962C8B-B14F-4D97-AF65-F5344CB8AC3E}">
        <p14:creationId xmlns:p14="http://schemas.microsoft.com/office/powerpoint/2010/main" val="194412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4E100-66DC-40EE-920B-6C842B3D7E86}"/>
              </a:ext>
            </a:extLst>
          </p:cNvPr>
          <p:cNvSpPr>
            <a:spLocks noGrp="1"/>
          </p:cNvSpPr>
          <p:nvPr>
            <p:ph type="title"/>
          </p:nvPr>
        </p:nvSpPr>
        <p:spPr/>
        <p:txBody>
          <a:bodyPr/>
          <a:lstStyle/>
          <a:p>
            <a:r>
              <a:rPr lang="en-US" dirty="0"/>
              <a:t>Webpage Review</a:t>
            </a:r>
          </a:p>
        </p:txBody>
      </p:sp>
      <p:sp>
        <p:nvSpPr>
          <p:cNvPr id="3" name="Content Placeholder 2">
            <a:extLst>
              <a:ext uri="{FF2B5EF4-FFF2-40B4-BE49-F238E27FC236}">
                <a16:creationId xmlns:a16="http://schemas.microsoft.com/office/drawing/2014/main" id="{B7AD37F3-8E24-4421-897A-29A8630C643A}"/>
              </a:ext>
            </a:extLst>
          </p:cNvPr>
          <p:cNvSpPr>
            <a:spLocks noGrp="1"/>
          </p:cNvSpPr>
          <p:nvPr>
            <p:ph idx="1"/>
          </p:nvPr>
        </p:nvSpPr>
        <p:spPr>
          <a:xfrm>
            <a:off x="914400" y="1371600"/>
            <a:ext cx="10363200" cy="4724400"/>
          </a:xfrm>
        </p:spPr>
        <p:txBody>
          <a:bodyPr/>
          <a:lstStyle/>
          <a:p>
            <a:r>
              <a:rPr lang="en-US" sz="2400" dirty="0">
                <a:solidFill>
                  <a:srgbClr val="006799"/>
                </a:solidFill>
              </a:rPr>
              <a:t>“News about IEEE 802” added on 802 Main Page</a:t>
            </a:r>
          </a:p>
          <a:p>
            <a:r>
              <a:rPr lang="en-US" sz="2400" dirty="0">
                <a:solidFill>
                  <a:srgbClr val="006799"/>
                </a:solidFill>
              </a:rPr>
              <a:t>Links to Twitter / LinkedIn only seen on 802.1</a:t>
            </a:r>
          </a:p>
          <a:p>
            <a:r>
              <a:rPr lang="en-US" sz="2400" dirty="0">
                <a:solidFill>
                  <a:srgbClr val="006799"/>
                </a:solidFill>
              </a:rPr>
              <a:t>Has Google Analytics code been added to all webpages? </a:t>
            </a:r>
          </a:p>
          <a:p>
            <a:r>
              <a:rPr lang="en-US" sz="2400" dirty="0" err="1">
                <a:solidFill>
                  <a:srgbClr val="006799"/>
                </a:solidFill>
              </a:rPr>
              <a:t>Bitly</a:t>
            </a:r>
            <a:r>
              <a:rPr lang="en-US" sz="2400" dirty="0">
                <a:solidFill>
                  <a:srgbClr val="006799"/>
                </a:solidFill>
              </a:rPr>
              <a:t> Link was added to 802 Front Page to Plenary Meeting Map.</a:t>
            </a:r>
          </a:p>
          <a:p>
            <a:pPr lvl="1"/>
            <a:r>
              <a:rPr lang="en-US" sz="2400" dirty="0">
                <a:solidFill>
                  <a:srgbClr val="006799"/>
                </a:solidFill>
              </a:rPr>
              <a:t>As of 11/17, 2:40pm – 45 total clicks (about 8 were from page setup / review)</a:t>
            </a:r>
          </a:p>
          <a:p>
            <a:r>
              <a:rPr lang="en-US" sz="2400" dirty="0">
                <a:solidFill>
                  <a:srgbClr val="006799"/>
                </a:solidFill>
              </a:rPr>
              <a:t>802 has significant content within its webpages that are not easy to find – should we consider a redesign of the 802 Front Page to make material more accessible?</a:t>
            </a:r>
          </a:p>
        </p:txBody>
      </p:sp>
      <p:sp>
        <p:nvSpPr>
          <p:cNvPr id="4" name="Date Placeholder 3">
            <a:extLst>
              <a:ext uri="{FF2B5EF4-FFF2-40B4-BE49-F238E27FC236}">
                <a16:creationId xmlns:a16="http://schemas.microsoft.com/office/drawing/2014/main" id="{6F7A2A10-C028-4D40-9C61-DECB2CBDB68D}"/>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BCA68BC4-0309-4B13-BBCB-58EF597A3F8F}"/>
              </a:ext>
            </a:extLst>
          </p:cNvPr>
          <p:cNvSpPr>
            <a:spLocks noGrp="1"/>
          </p:cNvSpPr>
          <p:nvPr>
            <p:ph type="sldNum" sz="quarter" idx="11"/>
          </p:nvPr>
        </p:nvSpPr>
        <p:spPr/>
        <p:txBody>
          <a:bodyPr/>
          <a:lstStyle/>
          <a:p>
            <a:fld id="{427953F7-7028-42D5-916D-7BE6627B0238}" type="slidenum">
              <a:rPr lang="en-US" smtClean="0"/>
              <a:pPr/>
              <a:t>5</a:t>
            </a:fld>
            <a:endParaRPr lang="en-US"/>
          </a:p>
        </p:txBody>
      </p:sp>
    </p:spTree>
    <p:extLst>
      <p:ext uri="{BB962C8B-B14F-4D97-AF65-F5344CB8AC3E}">
        <p14:creationId xmlns:p14="http://schemas.microsoft.com/office/powerpoint/2010/main" val="166815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7D6BF-ED69-48E5-970A-19B5CD03AEDB}"/>
              </a:ext>
            </a:extLst>
          </p:cNvPr>
          <p:cNvSpPr>
            <a:spLocks noGrp="1"/>
          </p:cNvSpPr>
          <p:nvPr>
            <p:ph type="title"/>
          </p:nvPr>
        </p:nvSpPr>
        <p:spPr>
          <a:xfrm>
            <a:off x="914400" y="609600"/>
            <a:ext cx="10363200" cy="622852"/>
          </a:xfrm>
        </p:spPr>
        <p:txBody>
          <a:bodyPr/>
          <a:lstStyle/>
          <a:p>
            <a:r>
              <a:rPr lang="en-US" dirty="0"/>
              <a:t>IEEE EA Future Tech Talks</a:t>
            </a:r>
            <a:br>
              <a:rPr lang="en-US" dirty="0"/>
            </a:br>
            <a:endParaRPr lang="en-US" dirty="0"/>
          </a:p>
        </p:txBody>
      </p:sp>
      <p:sp>
        <p:nvSpPr>
          <p:cNvPr id="3" name="Content Placeholder 2">
            <a:extLst>
              <a:ext uri="{FF2B5EF4-FFF2-40B4-BE49-F238E27FC236}">
                <a16:creationId xmlns:a16="http://schemas.microsoft.com/office/drawing/2014/main" id="{7D0C16BB-2C10-4607-B1FD-577558C4CEE6}"/>
              </a:ext>
            </a:extLst>
          </p:cNvPr>
          <p:cNvSpPr>
            <a:spLocks noGrp="1"/>
          </p:cNvSpPr>
          <p:nvPr>
            <p:ph idx="1"/>
          </p:nvPr>
        </p:nvSpPr>
        <p:spPr>
          <a:xfrm>
            <a:off x="437745" y="1444487"/>
            <a:ext cx="11429999" cy="4651513"/>
          </a:xfrm>
        </p:spPr>
        <p:txBody>
          <a:bodyPr/>
          <a:lstStyle/>
          <a:p>
            <a:pPr lvl="1">
              <a:spcBef>
                <a:spcPts val="1200"/>
              </a:spcBef>
              <a:buClr>
                <a:srgbClr val="006799"/>
              </a:buClr>
              <a:buFont typeface="Arial" panose="020B0604020202020204" pitchFamily="34" charset="0"/>
              <a:buChar char="•"/>
            </a:pPr>
            <a:r>
              <a:rPr lang="en-US" sz="2400" b="0" i="0" dirty="0">
                <a:solidFill>
                  <a:srgbClr val="006799"/>
                </a:solidFill>
                <a:effectLst/>
                <a:latin typeface="Arial" panose="020B0604020202020204" pitchFamily="34" charset="0"/>
              </a:rPr>
              <a:t>08 Dec 21 - Next Generation of 802 Networking Standards, Nikolich / Gilb (See </a:t>
            </a:r>
            <a:r>
              <a:rPr lang="en-US" sz="1800" u="sng" dirty="0">
                <a:solidFill>
                  <a:srgbClr val="0000FF"/>
                </a:solidFill>
                <a:effectLst/>
                <a:latin typeface="Calibri" panose="020F0502020204030204" pitchFamily="34" charset="0"/>
                <a:ea typeface="Calibri" panose="020F0502020204030204" pitchFamily="34" charset="0"/>
                <a:hlinkClick r:id="rId2"/>
              </a:rPr>
              <a:t>https://bit.ly/3q3WXKY</a:t>
            </a:r>
            <a:r>
              <a:rPr lang="en-US" sz="1800" u="sng" dirty="0">
                <a:solidFill>
                  <a:srgbClr val="0000FF"/>
                </a:solidFill>
                <a:effectLst/>
                <a:latin typeface="Calibri" panose="020F0502020204030204" pitchFamily="34" charset="0"/>
                <a:ea typeface="Calibri" panose="020F0502020204030204" pitchFamily="34" charset="0"/>
              </a:rPr>
              <a:t>)</a:t>
            </a:r>
            <a:endParaRPr lang="en-US" sz="2400" b="0" i="0" dirty="0">
              <a:solidFill>
                <a:srgbClr val="006799"/>
              </a:solidFill>
              <a:effectLst/>
              <a:latin typeface="Arial" panose="020B0604020202020204" pitchFamily="34" charset="0"/>
            </a:endParaRPr>
          </a:p>
          <a:p>
            <a:pPr lvl="1">
              <a:spcBef>
                <a:spcPts val="1200"/>
              </a:spcBef>
              <a:buClr>
                <a:srgbClr val="006799"/>
              </a:buClr>
              <a:buFont typeface="Arial" panose="020B0604020202020204" pitchFamily="34" charset="0"/>
              <a:buChar char="•"/>
            </a:pPr>
            <a:r>
              <a:rPr lang="en-US" sz="2400" dirty="0">
                <a:solidFill>
                  <a:srgbClr val="006799"/>
                </a:solidFill>
                <a:latin typeface="Arial" panose="020B0604020202020204" pitchFamily="34" charset="0"/>
              </a:rPr>
              <a:t>12 Jan 22 – TSN – Nikolich / Parsons</a:t>
            </a:r>
          </a:p>
          <a:p>
            <a:pPr lvl="1">
              <a:spcBef>
                <a:spcPts val="1200"/>
              </a:spcBef>
              <a:buClr>
                <a:srgbClr val="006799"/>
              </a:buClr>
              <a:buFont typeface="Arial" panose="020B0604020202020204" pitchFamily="34" charset="0"/>
              <a:buChar char="•"/>
            </a:pPr>
            <a:r>
              <a:rPr lang="en-US" sz="2400" b="0" i="0" dirty="0">
                <a:solidFill>
                  <a:srgbClr val="006799"/>
                </a:solidFill>
                <a:effectLst/>
                <a:latin typeface="Arial" panose="020B0604020202020204" pitchFamily="34" charset="0"/>
              </a:rPr>
              <a:t>23 F</a:t>
            </a:r>
            <a:r>
              <a:rPr lang="en-US" sz="2400" dirty="0">
                <a:solidFill>
                  <a:srgbClr val="006799"/>
                </a:solidFill>
                <a:latin typeface="Arial" panose="020B0604020202020204" pitchFamily="34" charset="0"/>
              </a:rPr>
              <a:t>eb 22 - 200 GbE, 400 GbE, 800GbE, and 1.6 </a:t>
            </a:r>
            <a:r>
              <a:rPr lang="en-US" sz="2400" dirty="0" err="1">
                <a:solidFill>
                  <a:srgbClr val="006799"/>
                </a:solidFill>
                <a:latin typeface="Arial" panose="020B0604020202020204" pitchFamily="34" charset="0"/>
              </a:rPr>
              <a:t>TbE</a:t>
            </a:r>
            <a:r>
              <a:rPr lang="en-US" sz="2400" dirty="0">
                <a:solidFill>
                  <a:srgbClr val="006799"/>
                </a:solidFill>
                <a:latin typeface="Arial" panose="020B0604020202020204" pitchFamily="34" charset="0"/>
              </a:rPr>
              <a:t> – Nikolich / D’Ambrosia</a:t>
            </a:r>
          </a:p>
          <a:p>
            <a:pPr lvl="1">
              <a:spcBef>
                <a:spcPts val="1200"/>
              </a:spcBef>
              <a:buClr>
                <a:srgbClr val="006799"/>
              </a:buClr>
              <a:buFont typeface="Arial" panose="020B0604020202020204" pitchFamily="34" charset="0"/>
              <a:buChar char="•"/>
            </a:pPr>
            <a:r>
              <a:rPr lang="en-US" sz="2400" b="0" i="0" dirty="0">
                <a:solidFill>
                  <a:srgbClr val="006799"/>
                </a:solidFill>
                <a:effectLst/>
                <a:latin typeface="Arial" panose="020B0604020202020204" pitchFamily="34" charset="0"/>
              </a:rPr>
              <a:t>30 Mar 22 - Single Pair Ethernet – Nikolich / Zimmerman</a:t>
            </a:r>
          </a:p>
          <a:p>
            <a:pPr lvl="1">
              <a:spcBef>
                <a:spcPts val="1200"/>
              </a:spcBef>
              <a:buClr>
                <a:srgbClr val="006799"/>
              </a:buClr>
              <a:buFont typeface="Arial" panose="020B0604020202020204" pitchFamily="34" charset="0"/>
              <a:buChar char="•"/>
            </a:pPr>
            <a:r>
              <a:rPr lang="en-US" sz="2400" dirty="0">
                <a:solidFill>
                  <a:srgbClr val="006799"/>
                </a:solidFill>
                <a:latin typeface="Arial" panose="020B0604020202020204" pitchFamily="34" charset="0"/>
              </a:rPr>
              <a:t>27 Apr 22 – 802.15 – Nikolich / Rolfe</a:t>
            </a:r>
          </a:p>
          <a:p>
            <a:pPr lvl="1">
              <a:spcBef>
                <a:spcPts val="1200"/>
              </a:spcBef>
              <a:buClr>
                <a:srgbClr val="006799"/>
              </a:buClr>
              <a:buFont typeface="Arial" panose="020B0604020202020204" pitchFamily="34" charset="0"/>
              <a:buChar char="•"/>
            </a:pPr>
            <a:r>
              <a:rPr lang="en-US" sz="2400" b="0" i="0" dirty="0">
                <a:solidFill>
                  <a:srgbClr val="006799"/>
                </a:solidFill>
                <a:effectLst/>
                <a:latin typeface="Arial" panose="020B0604020202020204" pitchFamily="34" charset="0"/>
              </a:rPr>
              <a:t>25 May 22 - 802.19.3  - Coexistence of 802.11 and 802.15.4 in Sub-1 GHz frequency bands – Nikolich / Rolfe</a:t>
            </a:r>
          </a:p>
          <a:p>
            <a:pPr lvl="1">
              <a:spcBef>
                <a:spcPts val="1200"/>
              </a:spcBef>
              <a:buClr>
                <a:srgbClr val="006799"/>
              </a:buClr>
              <a:buFont typeface="Arial" panose="020B0604020202020204" pitchFamily="34" charset="0"/>
              <a:buChar char="•"/>
            </a:pPr>
            <a:r>
              <a:rPr lang="en-US" sz="2400" dirty="0">
                <a:solidFill>
                  <a:srgbClr val="006799"/>
                </a:solidFill>
                <a:latin typeface="Arial" panose="020B0604020202020204" pitchFamily="34" charset="0"/>
              </a:rPr>
              <a:t>Tentative - 22 Jun 22 – Coexistence – Nikolich / Myles</a:t>
            </a:r>
            <a:endParaRPr lang="en-US" sz="2400" b="0" i="0" dirty="0">
              <a:solidFill>
                <a:srgbClr val="006799"/>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16620EA5-CE36-4256-8600-EEE3B2A99493}"/>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71923D75-344B-4F1F-8FDA-F5C50094CB7A}"/>
              </a:ext>
            </a:extLst>
          </p:cNvPr>
          <p:cNvSpPr>
            <a:spLocks noGrp="1"/>
          </p:cNvSpPr>
          <p:nvPr>
            <p:ph type="sldNum" sz="quarter" idx="11"/>
          </p:nvPr>
        </p:nvSpPr>
        <p:spPr/>
        <p:txBody>
          <a:bodyPr/>
          <a:lstStyle/>
          <a:p>
            <a:fld id="{427953F7-7028-42D5-916D-7BE6627B0238}" type="slidenum">
              <a:rPr lang="en-US" smtClean="0"/>
              <a:pPr/>
              <a:t>6</a:t>
            </a:fld>
            <a:endParaRPr lang="en-US"/>
          </a:p>
        </p:txBody>
      </p:sp>
    </p:spTree>
    <p:extLst>
      <p:ext uri="{BB962C8B-B14F-4D97-AF65-F5344CB8AC3E}">
        <p14:creationId xmlns:p14="http://schemas.microsoft.com/office/powerpoint/2010/main" val="142385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6DB6-F362-441F-BBB4-79BC047D83CC}"/>
              </a:ext>
            </a:extLst>
          </p:cNvPr>
          <p:cNvSpPr>
            <a:spLocks noGrp="1"/>
          </p:cNvSpPr>
          <p:nvPr>
            <p:ph type="title"/>
          </p:nvPr>
        </p:nvSpPr>
        <p:spPr/>
        <p:txBody>
          <a:bodyPr/>
          <a:lstStyle/>
          <a:p>
            <a:r>
              <a:rPr lang="en-US" dirty="0"/>
              <a:t>Other Items </a:t>
            </a:r>
          </a:p>
        </p:txBody>
      </p:sp>
      <p:sp>
        <p:nvSpPr>
          <p:cNvPr id="3" name="Content Placeholder 2">
            <a:extLst>
              <a:ext uri="{FF2B5EF4-FFF2-40B4-BE49-F238E27FC236}">
                <a16:creationId xmlns:a16="http://schemas.microsoft.com/office/drawing/2014/main" id="{61E855D0-28F1-4B5A-AA54-4A534CAA985F}"/>
              </a:ext>
            </a:extLst>
          </p:cNvPr>
          <p:cNvSpPr>
            <a:spLocks noGrp="1"/>
          </p:cNvSpPr>
          <p:nvPr>
            <p:ph idx="1"/>
          </p:nvPr>
        </p:nvSpPr>
        <p:spPr/>
        <p:txBody>
          <a:bodyPr/>
          <a:lstStyle/>
          <a:p>
            <a:r>
              <a:rPr lang="en-US" dirty="0">
                <a:solidFill>
                  <a:srgbClr val="006799"/>
                </a:solidFill>
              </a:rPr>
              <a:t>Webpage Enhancements to leverage content with Mentor</a:t>
            </a:r>
          </a:p>
          <a:p>
            <a:pPr lvl="1"/>
            <a:r>
              <a:rPr lang="en-US" dirty="0">
                <a:solidFill>
                  <a:srgbClr val="006799"/>
                </a:solidFill>
              </a:rPr>
              <a:t>Example – RSS build automatically from Mentor </a:t>
            </a:r>
            <a:r>
              <a:rPr lang="en-US" dirty="0" err="1">
                <a:solidFill>
                  <a:srgbClr val="006799"/>
                </a:solidFill>
              </a:rPr>
              <a:t>Webdav</a:t>
            </a:r>
            <a:endParaRPr lang="en-US" dirty="0">
              <a:solidFill>
                <a:srgbClr val="006799"/>
              </a:solidFill>
            </a:endParaRPr>
          </a:p>
          <a:p>
            <a:r>
              <a:rPr lang="en-US" dirty="0">
                <a:solidFill>
                  <a:srgbClr val="006799"/>
                </a:solidFill>
              </a:rPr>
              <a:t>Reminder – </a:t>
            </a:r>
            <a:r>
              <a:rPr lang="en-US" dirty="0" err="1">
                <a:solidFill>
                  <a:srgbClr val="006799"/>
                </a:solidFill>
              </a:rPr>
              <a:t>Youtube</a:t>
            </a:r>
            <a:r>
              <a:rPr lang="en-US" dirty="0">
                <a:solidFill>
                  <a:srgbClr val="006799"/>
                </a:solidFill>
              </a:rPr>
              <a:t> proto page in development</a:t>
            </a:r>
          </a:p>
          <a:p>
            <a:pPr lvl="1"/>
            <a:endParaRPr lang="en-US" dirty="0">
              <a:solidFill>
                <a:srgbClr val="006799"/>
              </a:solidFill>
            </a:endParaRPr>
          </a:p>
        </p:txBody>
      </p:sp>
      <p:sp>
        <p:nvSpPr>
          <p:cNvPr id="4" name="Date Placeholder 3">
            <a:extLst>
              <a:ext uri="{FF2B5EF4-FFF2-40B4-BE49-F238E27FC236}">
                <a16:creationId xmlns:a16="http://schemas.microsoft.com/office/drawing/2014/main" id="{6B247FEA-8718-4399-911B-4799E91C8F74}"/>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3ABB2063-2FA5-4CC6-9FA6-F9A0FFAD95F4}"/>
              </a:ext>
            </a:extLst>
          </p:cNvPr>
          <p:cNvSpPr>
            <a:spLocks noGrp="1"/>
          </p:cNvSpPr>
          <p:nvPr>
            <p:ph type="sldNum" sz="quarter" idx="11"/>
          </p:nvPr>
        </p:nvSpPr>
        <p:spPr/>
        <p:txBody>
          <a:bodyPr/>
          <a:lstStyle/>
          <a:p>
            <a:fld id="{427953F7-7028-42D5-916D-7BE6627B0238}" type="slidenum">
              <a:rPr lang="en-US" smtClean="0"/>
              <a:pPr/>
              <a:t>7</a:t>
            </a:fld>
            <a:endParaRPr lang="en-US"/>
          </a:p>
        </p:txBody>
      </p:sp>
    </p:spTree>
    <p:extLst>
      <p:ext uri="{BB962C8B-B14F-4D97-AF65-F5344CB8AC3E}">
        <p14:creationId xmlns:p14="http://schemas.microsoft.com/office/powerpoint/2010/main" val="1207569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0B6E-3394-4A63-9988-4D79134DA1C2}"/>
              </a:ext>
            </a:extLst>
          </p:cNvPr>
          <p:cNvSpPr>
            <a:spLocks noGrp="1"/>
          </p:cNvSpPr>
          <p:nvPr>
            <p:ph type="title"/>
          </p:nvPr>
        </p:nvSpPr>
        <p:spPr/>
        <p:txBody>
          <a:bodyPr/>
          <a:lstStyle/>
          <a:p>
            <a:r>
              <a:rPr lang="en-US" dirty="0"/>
              <a:t>Closing Report Update</a:t>
            </a:r>
          </a:p>
        </p:txBody>
      </p:sp>
      <p:sp>
        <p:nvSpPr>
          <p:cNvPr id="3" name="Content Placeholder 2">
            <a:extLst>
              <a:ext uri="{FF2B5EF4-FFF2-40B4-BE49-F238E27FC236}">
                <a16:creationId xmlns:a16="http://schemas.microsoft.com/office/drawing/2014/main" id="{630EC386-902E-4A88-A9BF-3A7C31665FC7}"/>
              </a:ext>
            </a:extLst>
          </p:cNvPr>
          <p:cNvSpPr>
            <a:spLocks noGrp="1"/>
          </p:cNvSpPr>
          <p:nvPr>
            <p:ph idx="1"/>
          </p:nvPr>
        </p:nvSpPr>
        <p:spPr>
          <a:xfrm>
            <a:off x="914399" y="1387736"/>
            <a:ext cx="10985679" cy="4708264"/>
          </a:xfrm>
        </p:spPr>
        <p:txBody>
          <a:bodyPr/>
          <a:lstStyle/>
          <a:p>
            <a:pPr marR="0">
              <a:spcBef>
                <a:spcPts val="1200"/>
              </a:spcBef>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The Public Visibility SC is going to explore updating / modernizing the 802 Front Page in order to explore better promotion of 802 content.  To that end, we request the Chairs of WG / TAG ask their respective groups that any individuals with experience in webpage design who would like to participate contact me.</a:t>
            </a:r>
          </a:p>
          <a:p>
            <a:pPr marR="0">
              <a:spcBef>
                <a:spcPts val="1200"/>
              </a:spcBef>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A new series of free Tech Talks with IEEE Educational Activities has been scheduled for Dec 21 through June 22.  The first one will be on 08 Dec 2021, and is titled, “Next Generation of 802 Networking Standards” which will be presented by Paul Nikolich and James Gilb.  This first video will actually highlight the entire series.  As we have tech talks from various groups within 802, we would like to highly publicize this first tech talk and the series.  Information and registration may be found at </a:t>
            </a:r>
            <a:r>
              <a:rPr lang="en-US" sz="2000" u="sng" dirty="0">
                <a:solidFill>
                  <a:srgbClr val="0563C1"/>
                </a:solidFill>
                <a:effectLst/>
                <a:latin typeface="Calibri" panose="020F0502020204030204" pitchFamily="34" charset="0"/>
                <a:ea typeface="Calibri" panose="020F0502020204030204" pitchFamily="34" charset="0"/>
                <a:hlinkClick r:id="rId2"/>
              </a:rPr>
              <a:t>https://bit.ly/3q3WXKY</a:t>
            </a:r>
            <a:r>
              <a:rPr lang="en-US" sz="2000" dirty="0">
                <a:effectLst/>
                <a:latin typeface="Calibri" panose="020F0502020204030204" pitchFamily="34" charset="0"/>
                <a:ea typeface="Calibri" panose="020F0502020204030204" pitchFamily="34" charset="0"/>
              </a:rPr>
              <a:t>.</a:t>
            </a:r>
          </a:p>
          <a:p>
            <a:pPr marR="0">
              <a:spcBef>
                <a:spcPts val="1200"/>
              </a:spcBef>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It has been noted that many of the WG and TAG pages do not highlight the 802 Twitter and </a:t>
            </a:r>
            <a:r>
              <a:rPr lang="en-US" sz="2000" dirty="0" err="1">
                <a:effectLst/>
                <a:latin typeface="Calibri" panose="020F0502020204030204" pitchFamily="34" charset="0"/>
                <a:ea typeface="Calibri" panose="020F0502020204030204" pitchFamily="34" charset="0"/>
              </a:rPr>
              <a:t>Linkedin</a:t>
            </a:r>
            <a:r>
              <a:rPr lang="en-US" sz="2000" dirty="0">
                <a:effectLst/>
                <a:latin typeface="Calibri" panose="020F0502020204030204" pitchFamily="34" charset="0"/>
                <a:ea typeface="Calibri" panose="020F0502020204030204" pitchFamily="34" charset="0"/>
              </a:rPr>
              <a:t> Logos, and it is not clear if Google Analytics code has been added to all respective pages.  Please review your pages and I can resend the code to anyone needing it.</a:t>
            </a:r>
          </a:p>
          <a:p>
            <a:pPr>
              <a:spcBef>
                <a:spcPts val="1200"/>
              </a:spcBef>
              <a:buFont typeface="Arial" panose="020B0604020202020204" pitchFamily="34" charset="0"/>
              <a:buChar char="•"/>
            </a:pPr>
            <a:endParaRPr lang="en-US" sz="2000" b="0" dirty="0">
              <a:solidFill>
                <a:srgbClr val="006799"/>
              </a:solidFill>
              <a:latin typeface="Arial" panose="020B0604020202020204" pitchFamily="34" charset="0"/>
              <a:cs typeface="Arial" panose="020B0604020202020204" pitchFamily="34" charset="0"/>
            </a:endParaRPr>
          </a:p>
          <a:p>
            <a:pPr lvl="1">
              <a:spcBef>
                <a:spcPts val="1200"/>
              </a:spcBef>
            </a:pPr>
            <a:endParaRPr lang="en-US" sz="2000" dirty="0">
              <a:solidFill>
                <a:srgbClr val="006799"/>
              </a:solidFill>
            </a:endParaRPr>
          </a:p>
          <a:p>
            <a:pPr lvl="1">
              <a:spcBef>
                <a:spcPts val="1200"/>
              </a:spcBef>
            </a:pPr>
            <a:endParaRPr lang="en-US" sz="2000" dirty="0">
              <a:solidFill>
                <a:srgbClr val="006799"/>
              </a:solidFill>
            </a:endParaRPr>
          </a:p>
        </p:txBody>
      </p:sp>
      <p:sp>
        <p:nvSpPr>
          <p:cNvPr id="4" name="Date Placeholder 3">
            <a:extLst>
              <a:ext uri="{FF2B5EF4-FFF2-40B4-BE49-F238E27FC236}">
                <a16:creationId xmlns:a16="http://schemas.microsoft.com/office/drawing/2014/main" id="{656EAB1F-75A1-4148-81DA-8F496C357E2E}"/>
              </a:ext>
            </a:extLst>
          </p:cNvPr>
          <p:cNvSpPr>
            <a:spLocks noGrp="1"/>
          </p:cNvSpPr>
          <p:nvPr>
            <p:ph type="dt" sz="half" idx="10"/>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1F718110-41C2-4EFE-BC27-60FBBFD4BD7B}"/>
              </a:ext>
            </a:extLst>
          </p:cNvPr>
          <p:cNvSpPr>
            <a:spLocks noGrp="1"/>
          </p:cNvSpPr>
          <p:nvPr>
            <p:ph type="sldNum" sz="quarter" idx="11"/>
          </p:nvPr>
        </p:nvSpPr>
        <p:spPr/>
        <p:txBody>
          <a:bodyPr/>
          <a:lstStyle/>
          <a:p>
            <a:fld id="{427953F7-7028-42D5-916D-7BE6627B0238}" type="slidenum">
              <a:rPr lang="en-US" smtClean="0"/>
              <a:pPr/>
              <a:t>8</a:t>
            </a:fld>
            <a:endParaRPr lang="en-US"/>
          </a:p>
        </p:txBody>
      </p:sp>
    </p:spTree>
    <p:extLst>
      <p:ext uri="{BB962C8B-B14F-4D97-AF65-F5344CB8AC3E}">
        <p14:creationId xmlns:p14="http://schemas.microsoft.com/office/powerpoint/2010/main" val="687733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62AB80-7202-4012-A738-1CF8B404878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57DED5C8-2CE4-4889-965F-F6CAA790BA20}"/>
              </a:ext>
            </a:extLst>
          </p:cNvPr>
          <p:cNvSpPr>
            <a:spLocks noGrp="1"/>
          </p:cNvSpPr>
          <p:nvPr>
            <p:ph type="subTitle" idx="1"/>
          </p:nvPr>
        </p:nvSpPr>
        <p:spPr/>
        <p:txBody>
          <a:bodyPr/>
          <a:lstStyle/>
          <a:p>
            <a:r>
              <a:rPr lang="en-US" dirty="0"/>
              <a:t>Backup</a:t>
            </a:r>
          </a:p>
        </p:txBody>
      </p:sp>
      <p:sp>
        <p:nvSpPr>
          <p:cNvPr id="4" name="Date Placeholder 3">
            <a:extLst>
              <a:ext uri="{FF2B5EF4-FFF2-40B4-BE49-F238E27FC236}">
                <a16:creationId xmlns:a16="http://schemas.microsoft.com/office/drawing/2014/main" id="{08F324BD-F5AB-48AF-AC74-872B8E9D1E3B}"/>
              </a:ext>
            </a:extLst>
          </p:cNvPr>
          <p:cNvSpPr>
            <a:spLocks noGrp="1"/>
          </p:cNvSpPr>
          <p:nvPr>
            <p:ph type="dt" sz="half" idx="2"/>
          </p:nvPr>
        </p:nvSpPr>
        <p:spPr/>
        <p:txBody>
          <a:bodyPr/>
          <a:lstStyle/>
          <a:p>
            <a:pPr>
              <a:defRPr/>
            </a:pPr>
            <a:r>
              <a:rPr lang="en-US"/>
              <a:t>05 Nov 2021</a:t>
            </a:r>
          </a:p>
        </p:txBody>
      </p:sp>
      <p:sp>
        <p:nvSpPr>
          <p:cNvPr id="5" name="Slide Number Placeholder 4">
            <a:extLst>
              <a:ext uri="{FF2B5EF4-FFF2-40B4-BE49-F238E27FC236}">
                <a16:creationId xmlns:a16="http://schemas.microsoft.com/office/drawing/2014/main" id="{6FEDE406-33DB-4D8F-B614-7E9D95ECAA52}"/>
              </a:ext>
            </a:extLst>
          </p:cNvPr>
          <p:cNvSpPr>
            <a:spLocks noGrp="1"/>
          </p:cNvSpPr>
          <p:nvPr>
            <p:ph type="sldNum" sz="quarter" idx="4"/>
          </p:nvPr>
        </p:nvSpPr>
        <p:spPr/>
        <p:txBody>
          <a:bodyPr/>
          <a:lstStyle/>
          <a:p>
            <a:fld id="{427953F7-7028-42D5-916D-7BE6627B0238}" type="slidenum">
              <a:rPr lang="en-US" smtClean="0"/>
              <a:pPr/>
              <a:t>9</a:t>
            </a:fld>
            <a:endParaRPr lang="en-US"/>
          </a:p>
        </p:txBody>
      </p:sp>
    </p:spTree>
    <p:extLst>
      <p:ext uri="{BB962C8B-B14F-4D97-AF65-F5344CB8AC3E}">
        <p14:creationId xmlns:p14="http://schemas.microsoft.com/office/powerpoint/2010/main" val="270445899"/>
      </p:ext>
    </p:extLst>
  </p:cSld>
  <p:clrMapOvr>
    <a:masterClrMapping/>
  </p:clrMapOvr>
</p:sld>
</file>

<file path=ppt/theme/theme1.xml><?xml version="1.0" encoding="utf-8"?>
<a:theme xmlns:a="http://schemas.openxmlformats.org/drawingml/2006/main" name="ieee_corporate_template_1">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eee_corporate_template_1">
  <a:themeElements>
    <a:clrScheme name="Custom 3">
      <a:dk1>
        <a:srgbClr val="000000"/>
      </a:dk1>
      <a:lt1>
        <a:srgbClr val="FFFFFF"/>
      </a:lt1>
      <a:dk2>
        <a:srgbClr val="005582"/>
      </a:dk2>
      <a:lt2>
        <a:srgbClr val="808080"/>
      </a:lt2>
      <a:accent1>
        <a:srgbClr val="DC5D26"/>
      </a:accent1>
      <a:accent2>
        <a:srgbClr val="52A93A"/>
      </a:accent2>
      <a:accent3>
        <a:srgbClr val="FFFFFF"/>
      </a:accent3>
      <a:accent4>
        <a:srgbClr val="000000"/>
      </a:accent4>
      <a:accent5>
        <a:srgbClr val="6C0521"/>
      </a:accent5>
      <a:accent6>
        <a:srgbClr val="477E27"/>
      </a:accent6>
      <a:hlink>
        <a:srgbClr val="0080FF"/>
      </a:hlink>
      <a:folHlink>
        <a:srgbClr val="48186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ieee_presentation_template.pot</Template>
  <TotalTime>12808</TotalTime>
  <Words>783</Words>
  <Application>Microsoft Office PowerPoint</Application>
  <PresentationFormat>Widescreen</PresentationFormat>
  <Paragraphs>82</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Verdana</vt:lpstr>
      <vt:lpstr>Wingdings</vt:lpstr>
      <vt:lpstr>ieee_corporate_template_1</vt:lpstr>
      <vt:lpstr>1_ieee_corporate_template_1</vt:lpstr>
      <vt:lpstr>IEEE 802 July 2021 Public Visibility  Standing Committee Report</vt:lpstr>
      <vt:lpstr>Agenda – Wed, Nov 17 21 Time: 3pm to 4:00pm ET, Meeting Info </vt:lpstr>
      <vt:lpstr>Social Media Related Tools</vt:lpstr>
      <vt:lpstr>Google Analytics 802 (Jan 1 – Nov 3, 2021)</vt:lpstr>
      <vt:lpstr>Webpage Review</vt:lpstr>
      <vt:lpstr>IEEE EA Future Tech Talks </vt:lpstr>
      <vt:lpstr>Other Items </vt:lpstr>
      <vt:lpstr>Closing Report Update</vt:lpstr>
      <vt:lpstr>PowerPoint Presentation</vt:lpstr>
      <vt:lpstr>802 Public Visibility SC Scope, Duties, Membership</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Lisa Lisa.</dc:creator>
  <cp:lastModifiedBy>John DAmbrosia</cp:lastModifiedBy>
  <cp:revision>163</cp:revision>
  <dcterms:created xsi:type="dcterms:W3CDTF">2012-11-14T18:53:32Z</dcterms:created>
  <dcterms:modified xsi:type="dcterms:W3CDTF">2021-11-29T16:38:46Z</dcterms:modified>
</cp:coreProperties>
</file>