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4" r:id="rId4"/>
    <p:sldId id="257" r:id="rId5"/>
    <p:sldId id="689" r:id="rId6"/>
    <p:sldId id="691" r:id="rId7"/>
    <p:sldId id="260" r:id="rId8"/>
    <p:sldId id="688" r:id="rId9"/>
    <p:sldId id="690" r:id="rId10"/>
    <p:sldId id="686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264"/>
            <p14:sldId id="257"/>
            <p14:sldId id="689"/>
            <p14:sldId id="691"/>
            <p14:sldId id="260"/>
            <p14:sldId id="688"/>
            <p14:sldId id="690"/>
            <p14:sldId id="6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E55E32-4857-4BEA-BADB-9B06ABBB63E6}" v="6" dt="2021-11-04T17:06:43.4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83" autoAdjust="0"/>
    <p:restoredTop sz="96357" autoAdjust="0"/>
  </p:normalViewPr>
  <p:slideViewPr>
    <p:cSldViewPr snapToGrid="0" snapToObjects="1">
      <p:cViewPr varScale="1">
        <p:scale>
          <a:sx n="98" d="100"/>
          <a:sy n="98" d="100"/>
        </p:scale>
        <p:origin x="108" y="90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41E55E32-4857-4BEA-BADB-9B06ABBB63E6}"/>
    <pc:docChg chg="undo custSel addSld modSld modMainMaster modSection">
      <pc:chgData name="John DAmbrosia" userId="a76b78698ac40a99" providerId="LiveId" clId="{41E55E32-4857-4BEA-BADB-9B06ABBB63E6}" dt="2021-11-04T17:07:08.468" v="682" actId="20577"/>
      <pc:docMkLst>
        <pc:docMk/>
      </pc:docMkLst>
      <pc:sldChg chg="modSp mod">
        <pc:chgData name="John DAmbrosia" userId="a76b78698ac40a99" providerId="LiveId" clId="{41E55E32-4857-4BEA-BADB-9B06ABBB63E6}" dt="2021-11-04T14:57:37.115" v="9" actId="20577"/>
        <pc:sldMkLst>
          <pc:docMk/>
          <pc:sldMk cId="472257756" sldId="256"/>
        </pc:sldMkLst>
        <pc:spChg chg="mod">
          <ac:chgData name="John DAmbrosia" userId="a76b78698ac40a99" providerId="LiveId" clId="{41E55E32-4857-4BEA-BADB-9B06ABBB63E6}" dt="2021-11-04T14:57:37.115" v="9" actId="20577"/>
          <ac:spMkLst>
            <pc:docMk/>
            <pc:sldMk cId="472257756" sldId="256"/>
            <ac:spMk id="7" creationId="{96DB2F60-85B2-4076-A1CA-C47C2C2E6AF4}"/>
          </ac:spMkLst>
        </pc:spChg>
      </pc:sldChg>
      <pc:sldChg chg="addSp delSp modSp mod">
        <pc:chgData name="John DAmbrosia" userId="a76b78698ac40a99" providerId="LiveId" clId="{41E55E32-4857-4BEA-BADB-9B06ABBB63E6}" dt="2021-11-04T17:00:12.053" v="496" actId="207"/>
        <pc:sldMkLst>
          <pc:docMk/>
          <pc:sldMk cId="89141915" sldId="257"/>
        </pc:sldMkLst>
        <pc:spChg chg="mod">
          <ac:chgData name="John DAmbrosia" userId="a76b78698ac40a99" providerId="LiveId" clId="{41E55E32-4857-4BEA-BADB-9B06ABBB63E6}" dt="2021-11-04T17:00:12.053" v="496" actId="207"/>
          <ac:spMkLst>
            <pc:docMk/>
            <pc:sldMk cId="89141915" sldId="257"/>
            <ac:spMk id="3" creationId="{65395B92-32B4-465D-B4C4-2F21CC8C3C0F}"/>
          </ac:spMkLst>
        </pc:spChg>
        <pc:picChg chg="add mod">
          <ac:chgData name="John DAmbrosia" userId="a76b78698ac40a99" providerId="LiveId" clId="{41E55E32-4857-4BEA-BADB-9B06ABBB63E6}" dt="2021-11-04T15:34:13.255" v="56" actId="1076"/>
          <ac:picMkLst>
            <pc:docMk/>
            <pc:sldMk cId="89141915" sldId="257"/>
            <ac:picMk id="7" creationId="{EC6F099C-01A1-4B4B-B33C-B35A464F73B3}"/>
          </ac:picMkLst>
        </pc:picChg>
        <pc:picChg chg="del">
          <ac:chgData name="John DAmbrosia" userId="a76b78698ac40a99" providerId="LiveId" clId="{41E55E32-4857-4BEA-BADB-9B06ABBB63E6}" dt="2021-11-04T15:33:44.804" v="53" actId="478"/>
          <ac:picMkLst>
            <pc:docMk/>
            <pc:sldMk cId="89141915" sldId="257"/>
            <ac:picMk id="8" creationId="{E20EAACD-1C06-4601-929D-CD63B14FF2DD}"/>
          </ac:picMkLst>
        </pc:picChg>
      </pc:sldChg>
      <pc:sldChg chg="modSp mod">
        <pc:chgData name="John DAmbrosia" userId="a76b78698ac40a99" providerId="LiveId" clId="{41E55E32-4857-4BEA-BADB-9B06ABBB63E6}" dt="2021-11-04T16:59:04.925" v="495" actId="14100"/>
        <pc:sldMkLst>
          <pc:docMk/>
          <pc:sldMk cId="142385420" sldId="260"/>
        </pc:sldMkLst>
        <pc:spChg chg="mod">
          <ac:chgData name="John DAmbrosia" userId="a76b78698ac40a99" providerId="LiveId" clId="{41E55E32-4857-4BEA-BADB-9B06ABBB63E6}" dt="2021-11-04T16:07:56.907" v="154" actId="20577"/>
          <ac:spMkLst>
            <pc:docMk/>
            <pc:sldMk cId="142385420" sldId="260"/>
            <ac:spMk id="2" creationId="{CB97D6BF-ED69-48E5-970A-19B5CD03AEDB}"/>
          </ac:spMkLst>
        </pc:spChg>
        <pc:spChg chg="mod">
          <ac:chgData name="John DAmbrosia" userId="a76b78698ac40a99" providerId="LiveId" clId="{41E55E32-4857-4BEA-BADB-9B06ABBB63E6}" dt="2021-11-04T16:59:04.925" v="495" actId="14100"/>
          <ac:spMkLst>
            <pc:docMk/>
            <pc:sldMk cId="142385420" sldId="260"/>
            <ac:spMk id="3" creationId="{7D0C16BB-2C10-4607-B1FD-577558C4CEE6}"/>
          </ac:spMkLst>
        </pc:spChg>
      </pc:sldChg>
      <pc:sldChg chg="modSp mod">
        <pc:chgData name="John DAmbrosia" userId="a76b78698ac40a99" providerId="LiveId" clId="{41E55E32-4857-4BEA-BADB-9B06ABBB63E6}" dt="2021-11-04T16:07:40.007" v="146" actId="6549"/>
        <pc:sldMkLst>
          <pc:docMk/>
          <pc:sldMk cId="2894432035" sldId="264"/>
        </pc:sldMkLst>
        <pc:spChg chg="mod">
          <ac:chgData name="John DAmbrosia" userId="a76b78698ac40a99" providerId="LiveId" clId="{41E55E32-4857-4BEA-BADB-9B06ABBB63E6}" dt="2021-11-04T16:07:40.007" v="146" actId="6549"/>
          <ac:spMkLst>
            <pc:docMk/>
            <pc:sldMk cId="2894432035" sldId="264"/>
            <ac:spMk id="3" creationId="{75DF44EB-242C-4B25-9119-BAA7D6447A3F}"/>
          </ac:spMkLst>
        </pc:spChg>
      </pc:sldChg>
      <pc:sldChg chg="modSp mod">
        <pc:chgData name="John DAmbrosia" userId="a76b78698ac40a99" providerId="LiveId" clId="{41E55E32-4857-4BEA-BADB-9B06ABBB63E6}" dt="2021-11-04T16:07:07.359" v="118" actId="20577"/>
        <pc:sldMkLst>
          <pc:docMk/>
          <pc:sldMk cId="687733123" sldId="688"/>
        </pc:sldMkLst>
        <pc:spChg chg="mod">
          <ac:chgData name="John DAmbrosia" userId="a76b78698ac40a99" providerId="LiveId" clId="{41E55E32-4857-4BEA-BADB-9B06ABBB63E6}" dt="2021-11-04T16:07:07.359" v="118" actId="20577"/>
          <ac:spMkLst>
            <pc:docMk/>
            <pc:sldMk cId="687733123" sldId="688"/>
            <ac:spMk id="3" creationId="{630EC386-902E-4A88-A9BF-3A7C31665FC7}"/>
          </ac:spMkLst>
        </pc:spChg>
      </pc:sldChg>
      <pc:sldChg chg="addSp delSp modSp mod">
        <pc:chgData name="John DAmbrosia" userId="a76b78698ac40a99" providerId="LiveId" clId="{41E55E32-4857-4BEA-BADB-9B06ABBB63E6}" dt="2021-11-04T16:06:50.068" v="96" actId="1076"/>
        <pc:sldMkLst>
          <pc:docMk/>
          <pc:sldMk cId="1944124776" sldId="689"/>
        </pc:sldMkLst>
        <pc:spChg chg="mod">
          <ac:chgData name="John DAmbrosia" userId="a76b78698ac40a99" providerId="LiveId" clId="{41E55E32-4857-4BEA-BADB-9B06ABBB63E6}" dt="2021-11-04T15:52:41.149" v="75" actId="20577"/>
          <ac:spMkLst>
            <pc:docMk/>
            <pc:sldMk cId="1944124776" sldId="689"/>
            <ac:spMk id="2" creationId="{4D6B7D74-D270-47A3-8E35-B78B67D71035}"/>
          </ac:spMkLst>
        </pc:spChg>
        <pc:picChg chg="add mod">
          <ac:chgData name="John DAmbrosia" userId="a76b78698ac40a99" providerId="LiveId" clId="{41E55E32-4857-4BEA-BADB-9B06ABBB63E6}" dt="2021-11-04T15:51:30.814" v="69" actId="1076"/>
          <ac:picMkLst>
            <pc:docMk/>
            <pc:sldMk cId="1944124776" sldId="689"/>
            <ac:picMk id="6" creationId="{ED75FC1E-1CE1-4067-8072-83A415B8A2A3}"/>
          </ac:picMkLst>
        </pc:picChg>
        <pc:picChg chg="del">
          <ac:chgData name="John DAmbrosia" userId="a76b78698ac40a99" providerId="LiveId" clId="{41E55E32-4857-4BEA-BADB-9B06ABBB63E6}" dt="2021-11-04T15:50:51.711" v="66" actId="478"/>
          <ac:picMkLst>
            <pc:docMk/>
            <pc:sldMk cId="1944124776" sldId="689"/>
            <ac:picMk id="7" creationId="{B6FB0E82-A98F-4394-8D8C-F775EE4FC514}"/>
          </ac:picMkLst>
        </pc:picChg>
        <pc:picChg chg="add mod">
          <ac:chgData name="John DAmbrosia" userId="a76b78698ac40a99" providerId="LiveId" clId="{41E55E32-4857-4BEA-BADB-9B06ABBB63E6}" dt="2021-11-04T15:53:56.898" v="80" actId="14100"/>
          <ac:picMkLst>
            <pc:docMk/>
            <pc:sldMk cId="1944124776" sldId="689"/>
            <ac:picMk id="9" creationId="{AE0375CD-DF09-4E09-93C2-6544DB86707D}"/>
          </ac:picMkLst>
        </pc:picChg>
        <pc:picChg chg="del">
          <ac:chgData name="John DAmbrosia" userId="a76b78698ac40a99" providerId="LiveId" clId="{41E55E32-4857-4BEA-BADB-9B06ABBB63E6}" dt="2021-11-04T15:53:27.163" v="76" actId="478"/>
          <ac:picMkLst>
            <pc:docMk/>
            <pc:sldMk cId="1944124776" sldId="689"/>
            <ac:picMk id="10" creationId="{E4E51E61-2BD5-4856-8CFA-C8A377B8BAD5}"/>
          </ac:picMkLst>
        </pc:picChg>
        <pc:picChg chg="add mod">
          <ac:chgData name="John DAmbrosia" userId="a76b78698ac40a99" providerId="LiveId" clId="{41E55E32-4857-4BEA-BADB-9B06ABBB63E6}" dt="2021-11-04T16:03:40.735" v="85" actId="14100"/>
          <ac:picMkLst>
            <pc:docMk/>
            <pc:sldMk cId="1944124776" sldId="689"/>
            <ac:picMk id="12" creationId="{568D07B4-3E68-4B3D-9183-48FFF11A5CE0}"/>
          </ac:picMkLst>
        </pc:picChg>
        <pc:picChg chg="add mod">
          <ac:chgData name="John DAmbrosia" userId="a76b78698ac40a99" providerId="LiveId" clId="{41E55E32-4857-4BEA-BADB-9B06ABBB63E6}" dt="2021-11-04T16:05:41.157" v="92" actId="14100"/>
          <ac:picMkLst>
            <pc:docMk/>
            <pc:sldMk cId="1944124776" sldId="689"/>
            <ac:picMk id="14" creationId="{617D1BF3-C406-48A3-91F7-B6DA49FDBDD7}"/>
          </ac:picMkLst>
        </pc:picChg>
        <pc:picChg chg="del">
          <ac:chgData name="John DAmbrosia" userId="a76b78698ac40a99" providerId="LiveId" clId="{41E55E32-4857-4BEA-BADB-9B06ABBB63E6}" dt="2021-11-04T16:06:38.191" v="93" actId="478"/>
          <ac:picMkLst>
            <pc:docMk/>
            <pc:sldMk cId="1944124776" sldId="689"/>
            <ac:picMk id="16" creationId="{3900FADD-079B-486F-B13F-34DB321C5505}"/>
          </ac:picMkLst>
        </pc:picChg>
        <pc:picChg chg="add mod">
          <ac:chgData name="John DAmbrosia" userId="a76b78698ac40a99" providerId="LiveId" clId="{41E55E32-4857-4BEA-BADB-9B06ABBB63E6}" dt="2021-11-04T16:06:50.068" v="96" actId="1076"/>
          <ac:picMkLst>
            <pc:docMk/>
            <pc:sldMk cId="1944124776" sldId="689"/>
            <ac:picMk id="17" creationId="{6E7A8BCC-BECA-4B33-A107-0FB22635F3B3}"/>
          </ac:picMkLst>
        </pc:picChg>
        <pc:picChg chg="del">
          <ac:chgData name="John DAmbrosia" userId="a76b78698ac40a99" providerId="LiveId" clId="{41E55E32-4857-4BEA-BADB-9B06ABBB63E6}" dt="2021-11-04T16:03:26.006" v="81" actId="478"/>
          <ac:picMkLst>
            <pc:docMk/>
            <pc:sldMk cId="1944124776" sldId="689"/>
            <ac:picMk id="18" creationId="{D2848A63-6747-425D-823F-15F51656E78F}"/>
          </ac:picMkLst>
        </pc:picChg>
        <pc:picChg chg="del">
          <ac:chgData name="John DAmbrosia" userId="a76b78698ac40a99" providerId="LiveId" clId="{41E55E32-4857-4BEA-BADB-9B06ABBB63E6}" dt="2021-11-04T16:04:19.833" v="86" actId="478"/>
          <ac:picMkLst>
            <pc:docMk/>
            <pc:sldMk cId="1944124776" sldId="689"/>
            <ac:picMk id="20" creationId="{F9059594-86C3-4335-B7AC-BFA487B59D19}"/>
          </ac:picMkLst>
        </pc:picChg>
      </pc:sldChg>
      <pc:sldChg chg="modSp new mod">
        <pc:chgData name="John DAmbrosia" userId="a76b78698ac40a99" providerId="LiveId" clId="{41E55E32-4857-4BEA-BADB-9B06ABBB63E6}" dt="2021-11-04T17:07:08.468" v="682" actId="20577"/>
        <pc:sldMkLst>
          <pc:docMk/>
          <pc:sldMk cId="1668154974" sldId="691"/>
        </pc:sldMkLst>
        <pc:spChg chg="mod">
          <ac:chgData name="John DAmbrosia" userId="a76b78698ac40a99" providerId="LiveId" clId="{41E55E32-4857-4BEA-BADB-9B06ABBB63E6}" dt="2021-11-04T17:03:24.794" v="511" actId="20577"/>
          <ac:spMkLst>
            <pc:docMk/>
            <pc:sldMk cId="1668154974" sldId="691"/>
            <ac:spMk id="2" creationId="{D1F4E100-66DC-40EE-920B-6C842B3D7E86}"/>
          </ac:spMkLst>
        </pc:spChg>
        <pc:spChg chg="mod">
          <ac:chgData name="John DAmbrosia" userId="a76b78698ac40a99" providerId="LiveId" clId="{41E55E32-4857-4BEA-BADB-9B06ABBB63E6}" dt="2021-11-04T17:07:08.468" v="682" actId="20577"/>
          <ac:spMkLst>
            <pc:docMk/>
            <pc:sldMk cId="1668154974" sldId="691"/>
            <ac:spMk id="3" creationId="{B7AD37F3-8E24-4421-897A-29A8630C643A}"/>
          </ac:spMkLst>
        </pc:spChg>
      </pc:sldChg>
      <pc:sldMasterChg chg="modSp mod">
        <pc:chgData name="John DAmbrosia" userId="a76b78698ac40a99" providerId="LiveId" clId="{41E55E32-4857-4BEA-BADB-9B06ABBB63E6}" dt="2021-11-04T14:58:45.981" v="18" actId="20577"/>
        <pc:sldMasterMkLst>
          <pc:docMk/>
          <pc:sldMasterMk cId="956817549" sldId="2147483719"/>
        </pc:sldMasterMkLst>
        <pc:spChg chg="mod">
          <ac:chgData name="John DAmbrosia" userId="a76b78698ac40a99" providerId="LiveId" clId="{41E55E32-4857-4BEA-BADB-9B06ABBB63E6}" dt="2021-11-04T14:58:39.108" v="11" actId="207"/>
          <ac:spMkLst>
            <pc:docMk/>
            <pc:sldMasterMk cId="956817549" sldId="2147483719"/>
            <ac:spMk id="2" creationId="{4F05AFCB-6B6D-457E-983A-F9274F33559E}"/>
          </ac:spMkLst>
        </pc:spChg>
        <pc:spChg chg="mod">
          <ac:chgData name="John DAmbrosia" userId="a76b78698ac40a99" providerId="LiveId" clId="{41E55E32-4857-4BEA-BADB-9B06ABBB63E6}" dt="2021-11-04T14:58:45.981" v="18" actId="20577"/>
          <ac:spMkLst>
            <pc:docMk/>
            <pc:sldMasterMk cId="956817549" sldId="2147483719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04/11/2021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7EA21-83D2-47D4-8C46-43C733F3C71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71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A1675D-DAEC-47B8-A6EF-147A021119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l="4798" t="9499" r="6810" b="33257"/>
          <a:stretch/>
        </p:blipFill>
        <p:spPr>
          <a:xfrm>
            <a:off x="11230331" y="7"/>
            <a:ext cx="935181" cy="8478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ec-21-0270-00-00EC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calendar/event?eid=MnJpa3JscXJqaGkzYXVqcm84YXR2azk1YXEgYjFpNjE3OTdycWNlOGtzNWZkOWZpN2sybmNAZw&amp;ctz=America/New_Yo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July 2021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Nov 2021 Plenary</a:t>
            </a:r>
          </a:p>
          <a:p>
            <a:r>
              <a:rPr lang="en-US" dirty="0"/>
              <a:t>Opening Mtg – 05 Nov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657E0-A9BE-4AAA-810A-C759F9B4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609600"/>
            <a:ext cx="11637817" cy="1143000"/>
          </a:xfrm>
        </p:spPr>
        <p:txBody>
          <a:bodyPr/>
          <a:lstStyle/>
          <a:p>
            <a:r>
              <a:rPr lang="en-US" dirty="0"/>
              <a:t>Agenda – Wed, July 21</a:t>
            </a:r>
            <a:br>
              <a:rPr lang="en-US" dirty="0"/>
            </a:br>
            <a:r>
              <a:rPr lang="en-US" dirty="0"/>
              <a:t>Time: 3pm to 4:00pm ET, </a:t>
            </a:r>
            <a:r>
              <a:rPr lang="en-US" dirty="0">
                <a:hlinkClick r:id="rId2"/>
              </a:rPr>
              <a:t>Meeting Info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44EB-242C-4B25-9119-BAA7D6447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6799"/>
                </a:solidFill>
              </a:rPr>
              <a:t>Agenda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Review of Social Media Stats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802 Webpage Update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Future Tech Talks</a:t>
            </a:r>
          </a:p>
          <a:p>
            <a:pPr lvl="1"/>
            <a:endParaRPr lang="en-US" b="1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C6CCD-A86B-4321-84B9-7B909808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61924-71EC-49F4-A87B-C2459D7B0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3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Related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r>
              <a:rPr lang="en-US" sz="2000" dirty="0">
                <a:solidFill>
                  <a:srgbClr val="006799"/>
                </a:solidFill>
              </a:rPr>
              <a:t>Twitter (@IEEE802)</a:t>
            </a:r>
          </a:p>
          <a:p>
            <a:pPr lvl="1"/>
            <a:r>
              <a:rPr lang="en-US" sz="2000" dirty="0">
                <a:solidFill>
                  <a:srgbClr val="006799"/>
                </a:solidFill>
              </a:rPr>
              <a:t>233 followers </a:t>
            </a:r>
          </a:p>
          <a:p>
            <a:pPr lvl="1"/>
            <a:r>
              <a:rPr lang="en-US" sz="2000" dirty="0">
                <a:solidFill>
                  <a:srgbClr val="006799"/>
                </a:solidFill>
              </a:rPr>
              <a:t>Last 90 days (Aug 7 – Nov 4)</a:t>
            </a:r>
          </a:p>
          <a:p>
            <a:pPr lvl="2"/>
            <a:r>
              <a:rPr lang="en-US" sz="1600" dirty="0">
                <a:solidFill>
                  <a:srgbClr val="006799"/>
                </a:solidFill>
              </a:rPr>
              <a:t>3.5k impressions</a:t>
            </a:r>
          </a:p>
          <a:p>
            <a:endParaRPr lang="en-US" sz="2000" dirty="0">
              <a:solidFill>
                <a:srgbClr val="006799"/>
              </a:solidFill>
            </a:endParaRPr>
          </a:p>
          <a:p>
            <a:r>
              <a:rPr lang="en-US" sz="2000" dirty="0">
                <a:solidFill>
                  <a:srgbClr val="006799"/>
                </a:solidFill>
              </a:rPr>
              <a:t>LinkedIn</a:t>
            </a:r>
          </a:p>
          <a:p>
            <a:pPr lvl="1"/>
            <a:r>
              <a:rPr lang="en-US" sz="2000" dirty="0">
                <a:solidFill>
                  <a:srgbClr val="006799"/>
                </a:solidFill>
              </a:rPr>
              <a:t>314 followers (+37% since Jul 21)</a:t>
            </a:r>
          </a:p>
          <a:p>
            <a:pPr lvl="2"/>
            <a:endParaRPr lang="en-US" sz="1600" dirty="0">
              <a:solidFill>
                <a:srgbClr val="006799"/>
              </a:solidFill>
            </a:endParaRPr>
          </a:p>
          <a:p>
            <a:pPr lvl="1"/>
            <a:endParaRPr lang="en-US" sz="2000" dirty="0">
              <a:solidFill>
                <a:srgbClr val="006799"/>
              </a:solidFill>
            </a:endParaRPr>
          </a:p>
          <a:p>
            <a:pPr lvl="1"/>
            <a:endParaRPr lang="en-US" sz="2000" dirty="0">
              <a:solidFill>
                <a:srgbClr val="006799"/>
              </a:solidFill>
            </a:endParaRPr>
          </a:p>
          <a:p>
            <a:pPr lvl="1"/>
            <a:endParaRPr lang="en-US" sz="2000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8BC-0660-464A-963F-BF6E3E50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CC2B2C-0531-46BC-A968-DD9401D126DA}"/>
              </a:ext>
            </a:extLst>
          </p:cNvPr>
          <p:cNvSpPr txBox="1"/>
          <p:nvPr/>
        </p:nvSpPr>
        <p:spPr>
          <a:xfrm>
            <a:off x="7739270" y="1417981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Twitter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6F099C-01A1-4B4B-B33C-B35A464F7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303" y="1787313"/>
            <a:ext cx="5966298" cy="171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7D74-D270-47A3-8E35-B78B67D71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85508"/>
            <a:ext cx="10363200" cy="733063"/>
          </a:xfrm>
        </p:spPr>
        <p:txBody>
          <a:bodyPr/>
          <a:lstStyle/>
          <a:p>
            <a:r>
              <a:rPr lang="en-US" dirty="0"/>
              <a:t>Google Analytics 802 (Jan 1 – Nov 3, 2021)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62EE7-B9EE-41AF-AED5-F923ED47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B8E0E-5BBE-4883-8B0C-9741B21A84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75FC1E-1CE1-4067-8072-83A415B8A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69" y="1142714"/>
            <a:ext cx="3818154" cy="25080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0375CD-DF09-4E09-93C2-6544DB8670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0774" y="1013070"/>
            <a:ext cx="3194881" cy="25969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68D07B4-3E68-4B3D-9183-48FFF11A5C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0511" y="3642723"/>
            <a:ext cx="3090812" cy="27871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7D1BF3-C406-48A3-91F7-B6DA49FDBD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30121" y="3610036"/>
            <a:ext cx="2555534" cy="289026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E7A8BCC-BECA-4B33-A107-0FB22635F3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5437" y="1062538"/>
            <a:ext cx="3934421" cy="543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2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4E100-66DC-40EE-920B-6C842B3D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Webpage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37F3-8E24-4421-897A-29A8630C6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“News about IEEE 802” added on 802 Main Page</a:t>
            </a:r>
          </a:p>
          <a:p>
            <a:r>
              <a:rPr lang="en-US" dirty="0">
                <a:solidFill>
                  <a:srgbClr val="006799"/>
                </a:solidFill>
              </a:rPr>
              <a:t>Links to Twitter / LinkedIn only seen on 802.1</a:t>
            </a:r>
          </a:p>
          <a:p>
            <a:r>
              <a:rPr lang="en-US" dirty="0">
                <a:solidFill>
                  <a:srgbClr val="006799"/>
                </a:solidFill>
              </a:rPr>
              <a:t>Has Google Analytics code been added to </a:t>
            </a:r>
            <a:r>
              <a:rPr lang="en-US">
                <a:solidFill>
                  <a:srgbClr val="006799"/>
                </a:solidFill>
              </a:rPr>
              <a:t>all webpages? </a:t>
            </a:r>
            <a:endParaRPr lang="en-US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A2A10-C028-4D40-9C61-DECB2CBD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A68BC4-0309-4B13-BBCB-58EF597A3F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54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D6BF-ED69-48E5-970A-19B5CD03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622852"/>
          </a:xfrm>
        </p:spPr>
        <p:txBody>
          <a:bodyPr/>
          <a:lstStyle/>
          <a:p>
            <a:r>
              <a:rPr lang="en-US" dirty="0"/>
              <a:t>IEEE EA Future Tech Talks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C16BB-2C10-4607-B1FD-577558C4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745" y="1444487"/>
            <a:ext cx="11429999" cy="4651513"/>
          </a:xfrm>
        </p:spPr>
        <p:txBody>
          <a:bodyPr/>
          <a:lstStyle/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6799"/>
                </a:solidFill>
                <a:effectLst/>
                <a:latin typeface="Arial" panose="020B0604020202020204" pitchFamily="34" charset="0"/>
              </a:rPr>
              <a:t>08 Dec 21 - Next Generation of 802 Networking Standards, Nikolich / Gilb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12 Jan 22 – TSN – Nikolich / Parsons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6799"/>
                </a:solidFill>
                <a:effectLst/>
                <a:latin typeface="Arial" panose="020B0604020202020204" pitchFamily="34" charset="0"/>
              </a:rPr>
              <a:t>23 F</a:t>
            </a: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eb 22 - 200 GbE, 400 GbE, 800GbE, and 1.6 </a:t>
            </a:r>
            <a:r>
              <a:rPr lang="en-US" sz="2400" dirty="0" err="1">
                <a:solidFill>
                  <a:srgbClr val="006799"/>
                </a:solidFill>
                <a:latin typeface="Arial" panose="020B0604020202020204" pitchFamily="34" charset="0"/>
              </a:rPr>
              <a:t>TbE</a:t>
            </a: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 – Nikolich / D’Ambrosia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6799"/>
                </a:solidFill>
                <a:effectLst/>
                <a:latin typeface="Arial" panose="020B0604020202020204" pitchFamily="34" charset="0"/>
              </a:rPr>
              <a:t>30 Mar 22 - Single Pair Ethernet – Nikolich / Zimmerman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27 Apr 22 – 802.15 – Nikolich / Rolfe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6799"/>
                </a:solidFill>
                <a:effectLst/>
                <a:latin typeface="Arial" panose="020B0604020202020204" pitchFamily="34" charset="0"/>
              </a:rPr>
              <a:t>25 May 22 - 802.19.3  - Coexistence of 802.11 and 802.15.4 in Sub-1 GHz frequency bands – Nikolich / Rolfe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Tentative - 22 Jun 22 – Coexistence – Nikolich / Myles</a:t>
            </a:r>
            <a:endParaRPr lang="en-US" sz="2400" b="0" i="0" dirty="0">
              <a:solidFill>
                <a:srgbClr val="006799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20EA5-CE36-4256-8600-EEE3B2A9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23D75-344B-4F1F-8FDA-F5C50094C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5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Report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87736"/>
            <a:ext cx="10985679" cy="4708264"/>
          </a:xfrm>
        </p:spPr>
        <p:txBody>
          <a:bodyPr/>
          <a:lstStyle/>
          <a:p>
            <a:r>
              <a:rPr lang="en-US" sz="1800" dirty="0">
                <a:solidFill>
                  <a:srgbClr val="006799"/>
                </a:solidFill>
              </a:rPr>
              <a:t>To Be Added </a:t>
            </a:r>
            <a:endParaRPr lang="en-US" sz="180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AB1F-75A1-4148-81DA-8F496C35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62AB80-7202-4012-A738-1CF8B40487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7DED5C8-2CE4-4889-965F-F6CAA790B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324BD-F5AB-48AF-AC74-872B8E9D1E3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DE406-33DB-4D8F-B614-7E9D95ECA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5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Twitter - https://twitter.com/ieee802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endParaRPr lang="en-AU" sz="1400" dirty="0">
              <a:solidFill>
                <a:srgbClr val="000000"/>
              </a:solidFill>
              <a:latin typeface="Arial"/>
            </a:endParaRP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Publication, 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B1E047-808D-47C5-833D-0D7E1E41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11727</TotalTime>
  <Words>464</Words>
  <Application>Microsoft Office PowerPoint</Application>
  <PresentationFormat>Widescreen</PresentationFormat>
  <Paragraphs>70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2021 Public Visibility  Standing Committee Report</vt:lpstr>
      <vt:lpstr>Agenda – Wed, July 21 Time: 3pm to 4:00pm ET, Meeting Info </vt:lpstr>
      <vt:lpstr>Social Media Related Tools</vt:lpstr>
      <vt:lpstr>Google Analytics 802 (Jan 1 – Nov 3, 2021)</vt:lpstr>
      <vt:lpstr>Webpage Review</vt:lpstr>
      <vt:lpstr>IEEE EA Future Tech Talks </vt:lpstr>
      <vt:lpstr>Closing Report Update</vt:lpstr>
      <vt:lpstr>PowerPoint Presentation</vt:lpstr>
      <vt:lpstr>802 Public Visibility SC Scope, Duties, Membership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John DAmbrosia</cp:lastModifiedBy>
  <cp:revision>161</cp:revision>
  <dcterms:created xsi:type="dcterms:W3CDTF">2012-11-14T18:53:32Z</dcterms:created>
  <dcterms:modified xsi:type="dcterms:W3CDTF">2021-11-04T17:07:12Z</dcterms:modified>
</cp:coreProperties>
</file>