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7"/>
  </p:notesMasterIdLst>
  <p:handoutMasterIdLst>
    <p:handoutMasterId r:id="rId28"/>
  </p:handoutMasterIdLst>
  <p:sldIdLst>
    <p:sldId id="278" r:id="rId2"/>
    <p:sldId id="342" r:id="rId3"/>
    <p:sldId id="344" r:id="rId4"/>
    <p:sldId id="347" r:id="rId5"/>
    <p:sldId id="349" r:id="rId6"/>
    <p:sldId id="353" r:id="rId7"/>
    <p:sldId id="348" r:id="rId8"/>
    <p:sldId id="352" r:id="rId9"/>
    <p:sldId id="351" r:id="rId10"/>
    <p:sldId id="350" r:id="rId11"/>
    <p:sldId id="354" r:id="rId12"/>
    <p:sldId id="355" r:id="rId13"/>
    <p:sldId id="357" r:id="rId14"/>
    <p:sldId id="358" r:id="rId15"/>
    <p:sldId id="361" r:id="rId16"/>
    <p:sldId id="362" r:id="rId17"/>
    <p:sldId id="363" r:id="rId18"/>
    <p:sldId id="356" r:id="rId19"/>
    <p:sldId id="364" r:id="rId20"/>
    <p:sldId id="365" r:id="rId21"/>
    <p:sldId id="379" r:id="rId22"/>
    <p:sldId id="367" r:id="rId23"/>
    <p:sldId id="343" r:id="rId24"/>
    <p:sldId id="377" r:id="rId25"/>
    <p:sldId id="380"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Default Section" id="{3B8FA370-D2B0-46B1-AFF6-599C114D0677}">
          <p14:sldIdLst>
            <p14:sldId id="278"/>
          </p14:sldIdLst>
        </p14:section>
        <p14:section name="Opening Plenary" id="{12A12E1B-8C3F-4A33-B548-A011E5170083}">
          <p14:sldIdLst>
            <p14:sldId id="342"/>
            <p14:sldId id="344"/>
            <p14:sldId id="347"/>
            <p14:sldId id="349"/>
            <p14:sldId id="353"/>
            <p14:sldId id="348"/>
            <p14:sldId id="352"/>
            <p14:sldId id="351"/>
            <p14:sldId id="350"/>
          </p14:sldIdLst>
        </p14:section>
        <p14:section name="Closing Plenary" id="{89B946F5-47D4-47BE-80B4-BBD366E37181}">
          <p14:sldIdLst>
            <p14:sldId id="354"/>
            <p14:sldId id="355"/>
            <p14:sldId id="357"/>
            <p14:sldId id="358"/>
            <p14:sldId id="361"/>
            <p14:sldId id="362"/>
            <p14:sldId id="363"/>
            <p14:sldId id="356"/>
            <p14:sldId id="364"/>
            <p14:sldId id="365"/>
            <p14:sldId id="379"/>
            <p14:sldId id="367"/>
            <p14:sldId id="343"/>
            <p14:sldId id="377"/>
            <p14:sldId id="3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99FF99"/>
    <a:srgbClr val="69BE28"/>
    <a:srgbClr val="0066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D34D10-4A8F-4C2F-A982-6442424E9FEE}" v="32" dt="2021-11-19T04:08:29.0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80136" autoAdjust="0"/>
  </p:normalViewPr>
  <p:slideViewPr>
    <p:cSldViewPr>
      <p:cViewPr varScale="1">
        <p:scale>
          <a:sx n="64" d="100"/>
          <a:sy n="64" d="100"/>
        </p:scale>
        <p:origin x="972" y="72"/>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ED34D10-4A8F-4C2F-A982-6442424E9FEE}"/>
    <pc:docChg chg="undo custSel addSld delSld modSld sldOrd modMainMaster addSection modSection">
      <pc:chgData name="Jon Rosdahl" userId="2820f357-2dd4-4127-8713-e0bfde0fd756" providerId="ADAL" clId="{8ED34D10-4A8F-4C2F-A982-6442424E9FEE}" dt="2021-11-19T04:26:57.167" v="4129" actId="6549"/>
      <pc:docMkLst>
        <pc:docMk/>
      </pc:docMkLst>
      <pc:sldChg chg="modSp mod">
        <pc:chgData name="Jon Rosdahl" userId="2820f357-2dd4-4127-8713-e0bfde0fd756" providerId="ADAL" clId="{8ED34D10-4A8F-4C2F-A982-6442424E9FEE}" dt="2021-11-16T22:59:16.234" v="85" actId="20577"/>
        <pc:sldMkLst>
          <pc:docMk/>
          <pc:sldMk cId="0" sldId="342"/>
        </pc:sldMkLst>
        <pc:spChg chg="mod">
          <ac:chgData name="Jon Rosdahl" userId="2820f357-2dd4-4127-8713-e0bfde0fd756" providerId="ADAL" clId="{8ED34D10-4A8F-4C2F-A982-6442424E9FEE}" dt="2021-11-16T22:59:16.234" v="85" actId="20577"/>
          <ac:spMkLst>
            <pc:docMk/>
            <pc:sldMk cId="0" sldId="342"/>
            <ac:spMk id="273413" creationId="{F9A6CCE4-BC0A-4194-9F6C-63D8359E4152}"/>
          </ac:spMkLst>
        </pc:spChg>
        <pc:spChg chg="mod">
          <ac:chgData name="Jon Rosdahl" userId="2820f357-2dd4-4127-8713-e0bfde0fd756" providerId="ADAL" clId="{8ED34D10-4A8F-4C2F-A982-6442424E9FEE}" dt="2021-11-16T22:58:51.853" v="67" actId="404"/>
          <ac:spMkLst>
            <pc:docMk/>
            <pc:sldMk cId="0" sldId="342"/>
            <ac:spMk id="273414" creationId="{A8DD74F1-78FD-43C5-92B7-9C87A242921B}"/>
          </ac:spMkLst>
        </pc:spChg>
      </pc:sldChg>
      <pc:sldChg chg="modSp mod">
        <pc:chgData name="Jon Rosdahl" userId="2820f357-2dd4-4127-8713-e0bfde0fd756" providerId="ADAL" clId="{8ED34D10-4A8F-4C2F-A982-6442424E9FEE}" dt="2021-11-19T03:31:26.837" v="3719" actId="20577"/>
        <pc:sldMkLst>
          <pc:docMk/>
          <pc:sldMk cId="0" sldId="343"/>
        </pc:sldMkLst>
        <pc:spChg chg="mod">
          <ac:chgData name="Jon Rosdahl" userId="2820f357-2dd4-4127-8713-e0bfde0fd756" providerId="ADAL" clId="{8ED34D10-4A8F-4C2F-A982-6442424E9FEE}" dt="2021-11-19T03:31:26.837" v="3719" actId="20577"/>
          <ac:spMkLst>
            <pc:docMk/>
            <pc:sldMk cId="0" sldId="343"/>
            <ac:spMk id="2" creationId="{82277739-66B6-40EB-9580-9458386E0E7F}"/>
          </ac:spMkLst>
        </pc:spChg>
        <pc:spChg chg="mod">
          <ac:chgData name="Jon Rosdahl" userId="2820f357-2dd4-4127-8713-e0bfde0fd756" providerId="ADAL" clId="{8ED34D10-4A8F-4C2F-A982-6442424E9FEE}" dt="2021-11-19T03:29:21.725" v="3589" actId="20577"/>
          <ac:spMkLst>
            <pc:docMk/>
            <pc:sldMk cId="0" sldId="343"/>
            <ac:spMk id="598020" creationId="{EA070EC2-6458-4DC6-97AA-F4CD63687C31}"/>
          </ac:spMkLst>
        </pc:spChg>
      </pc:sldChg>
      <pc:sldChg chg="modSp new mod">
        <pc:chgData name="Jon Rosdahl" userId="2820f357-2dd4-4127-8713-e0bfde0fd756" providerId="ADAL" clId="{8ED34D10-4A8F-4C2F-A982-6442424E9FEE}" dt="2021-11-18T23:04:11.376" v="3016" actId="20577"/>
        <pc:sldMkLst>
          <pc:docMk/>
          <pc:sldMk cId="4063178888" sldId="354"/>
        </pc:sldMkLst>
        <pc:spChg chg="mod">
          <ac:chgData name="Jon Rosdahl" userId="2820f357-2dd4-4127-8713-e0bfde0fd756" providerId="ADAL" clId="{8ED34D10-4A8F-4C2F-A982-6442424E9FEE}" dt="2021-11-16T22:59:39.210" v="98" actId="20577"/>
          <ac:spMkLst>
            <pc:docMk/>
            <pc:sldMk cId="4063178888" sldId="354"/>
            <ac:spMk id="2" creationId="{CC177C34-7597-4781-9D7C-EEB9FE459EC8}"/>
          </ac:spMkLst>
        </pc:spChg>
        <pc:spChg chg="mod">
          <ac:chgData name="Jon Rosdahl" userId="2820f357-2dd4-4127-8713-e0bfde0fd756" providerId="ADAL" clId="{8ED34D10-4A8F-4C2F-A982-6442424E9FEE}" dt="2021-11-18T23:04:11.376" v="3016" actId="20577"/>
          <ac:spMkLst>
            <pc:docMk/>
            <pc:sldMk cId="4063178888" sldId="354"/>
            <ac:spMk id="3" creationId="{6AA8B707-6875-4BD1-B028-4AD20805EB24}"/>
          </ac:spMkLst>
        </pc:spChg>
      </pc:sldChg>
      <pc:sldChg chg="modSp mod modNotesTx">
        <pc:chgData name="Jon Rosdahl" userId="2820f357-2dd4-4127-8713-e0bfde0fd756" providerId="ADAL" clId="{8ED34D10-4A8F-4C2F-A982-6442424E9FEE}" dt="2021-11-18T23:27:09.334" v="3017" actId="313"/>
        <pc:sldMkLst>
          <pc:docMk/>
          <pc:sldMk cId="2637911134" sldId="355"/>
        </pc:sldMkLst>
        <pc:spChg chg="mod">
          <ac:chgData name="Jon Rosdahl" userId="2820f357-2dd4-4127-8713-e0bfde0fd756" providerId="ADAL" clId="{8ED34D10-4A8F-4C2F-A982-6442424E9FEE}" dt="2021-11-16T23:24:13.199" v="180" actId="20577"/>
          <ac:spMkLst>
            <pc:docMk/>
            <pc:sldMk cId="2637911134" sldId="355"/>
            <ac:spMk id="3" creationId="{06C2C8B8-206C-4A99-8624-93A2C2F3839F}"/>
          </ac:spMkLst>
        </pc:spChg>
      </pc:sldChg>
      <pc:sldChg chg="modSp new mod ord modNotesTx">
        <pc:chgData name="Jon Rosdahl" userId="2820f357-2dd4-4127-8713-e0bfde0fd756" providerId="ADAL" clId="{8ED34D10-4A8F-4C2F-A982-6442424E9FEE}" dt="2021-11-18T21:42:50.869" v="3012" actId="20577"/>
        <pc:sldMkLst>
          <pc:docMk/>
          <pc:sldMk cId="3610257831" sldId="356"/>
        </pc:sldMkLst>
        <pc:spChg chg="mod">
          <ac:chgData name="Jon Rosdahl" userId="2820f357-2dd4-4127-8713-e0bfde0fd756" providerId="ADAL" clId="{8ED34D10-4A8F-4C2F-A982-6442424E9FEE}" dt="2021-11-18T21:07:11.441" v="1285" actId="20577"/>
          <ac:spMkLst>
            <pc:docMk/>
            <pc:sldMk cId="3610257831" sldId="356"/>
            <ac:spMk id="2" creationId="{D514EF84-95F5-44DC-B739-8BB073D07279}"/>
          </ac:spMkLst>
        </pc:spChg>
        <pc:spChg chg="mod">
          <ac:chgData name="Jon Rosdahl" userId="2820f357-2dd4-4127-8713-e0bfde0fd756" providerId="ADAL" clId="{8ED34D10-4A8F-4C2F-A982-6442424E9FEE}" dt="2021-11-18T21:33:28.450" v="2612" actId="20577"/>
          <ac:spMkLst>
            <pc:docMk/>
            <pc:sldMk cId="3610257831" sldId="356"/>
            <ac:spMk id="3" creationId="{EE323C78-833C-4F9A-AF1D-0EFD5845F513}"/>
          </ac:spMkLst>
        </pc:spChg>
      </pc:sldChg>
      <pc:sldChg chg="modSp mod">
        <pc:chgData name="Jon Rosdahl" userId="2820f357-2dd4-4127-8713-e0bfde0fd756" providerId="ADAL" clId="{8ED34D10-4A8F-4C2F-A982-6442424E9FEE}" dt="2021-11-18T23:29:42.884" v="3036" actId="20577"/>
        <pc:sldMkLst>
          <pc:docMk/>
          <pc:sldMk cId="67604266" sldId="357"/>
        </pc:sldMkLst>
        <pc:spChg chg="mod">
          <ac:chgData name="Jon Rosdahl" userId="2820f357-2dd4-4127-8713-e0bfde0fd756" providerId="ADAL" clId="{8ED34D10-4A8F-4C2F-A982-6442424E9FEE}" dt="2021-11-18T23:29:42.884" v="3036" actId="20577"/>
          <ac:spMkLst>
            <pc:docMk/>
            <pc:sldMk cId="67604266" sldId="357"/>
            <ac:spMk id="3" creationId="{6532B60D-9BAD-4732-BC59-3D7F9C8F7C3E}"/>
          </ac:spMkLst>
        </pc:spChg>
      </pc:sldChg>
      <pc:sldChg chg="modSp mod ord modNotesTx">
        <pc:chgData name="Jon Rosdahl" userId="2820f357-2dd4-4127-8713-e0bfde0fd756" providerId="ADAL" clId="{8ED34D10-4A8F-4C2F-A982-6442424E9FEE}" dt="2021-11-18T23:32:57.203" v="3042" actId="207"/>
        <pc:sldMkLst>
          <pc:docMk/>
          <pc:sldMk cId="3327692416" sldId="358"/>
        </pc:sldMkLst>
        <pc:spChg chg="mod">
          <ac:chgData name="Jon Rosdahl" userId="2820f357-2dd4-4127-8713-e0bfde0fd756" providerId="ADAL" clId="{8ED34D10-4A8F-4C2F-A982-6442424E9FEE}" dt="2021-11-17T02:39:13.574" v="217" actId="20577"/>
          <ac:spMkLst>
            <pc:docMk/>
            <pc:sldMk cId="3327692416" sldId="358"/>
            <ac:spMk id="2" creationId="{7CD971AA-38D0-4010-8C09-DA2982B39DF7}"/>
          </ac:spMkLst>
        </pc:spChg>
        <pc:spChg chg="mod">
          <ac:chgData name="Jon Rosdahl" userId="2820f357-2dd4-4127-8713-e0bfde0fd756" providerId="ADAL" clId="{8ED34D10-4A8F-4C2F-A982-6442424E9FEE}" dt="2021-11-18T23:32:57.203" v="3042" actId="207"/>
          <ac:spMkLst>
            <pc:docMk/>
            <pc:sldMk cId="3327692416" sldId="358"/>
            <ac:spMk id="3" creationId="{BC86539C-A47B-4496-8F6C-68136BCFE6C3}"/>
          </ac:spMkLst>
        </pc:spChg>
      </pc:sldChg>
      <pc:sldChg chg="del">
        <pc:chgData name="Jon Rosdahl" userId="2820f357-2dd4-4127-8713-e0bfde0fd756" providerId="ADAL" clId="{8ED34D10-4A8F-4C2F-A982-6442424E9FEE}" dt="2021-11-19T00:11:09.243" v="3292" actId="47"/>
        <pc:sldMkLst>
          <pc:docMk/>
          <pc:sldMk cId="3339436158" sldId="359"/>
        </pc:sldMkLst>
      </pc:sldChg>
      <pc:sldChg chg="modSp del mod">
        <pc:chgData name="Jon Rosdahl" userId="2820f357-2dd4-4127-8713-e0bfde0fd756" providerId="ADAL" clId="{8ED34D10-4A8F-4C2F-A982-6442424E9FEE}" dt="2021-11-19T00:11:12.066" v="3293" actId="47"/>
        <pc:sldMkLst>
          <pc:docMk/>
          <pc:sldMk cId="1452208107" sldId="360"/>
        </pc:sldMkLst>
        <pc:spChg chg="mod">
          <ac:chgData name="Jon Rosdahl" userId="2820f357-2dd4-4127-8713-e0bfde0fd756" providerId="ADAL" clId="{8ED34D10-4A8F-4C2F-A982-6442424E9FEE}" dt="2021-11-18T23:52:45.457" v="3173" actId="20577"/>
          <ac:spMkLst>
            <pc:docMk/>
            <pc:sldMk cId="1452208107" sldId="360"/>
            <ac:spMk id="3" creationId="{1130A3A1-BA0A-4312-99A3-00A7001267C6}"/>
          </ac:spMkLst>
        </pc:spChg>
      </pc:sldChg>
      <pc:sldChg chg="modSp new mod modNotesTx">
        <pc:chgData name="Jon Rosdahl" userId="2820f357-2dd4-4127-8713-e0bfde0fd756" providerId="ADAL" clId="{8ED34D10-4A8F-4C2F-A982-6442424E9FEE}" dt="2021-11-18T23:34:26.929" v="3051" actId="20577"/>
        <pc:sldMkLst>
          <pc:docMk/>
          <pc:sldMk cId="3930213174" sldId="361"/>
        </pc:sldMkLst>
        <pc:spChg chg="mod">
          <ac:chgData name="Jon Rosdahl" userId="2820f357-2dd4-4127-8713-e0bfde0fd756" providerId="ADAL" clId="{8ED34D10-4A8F-4C2F-A982-6442424E9FEE}" dt="2021-11-17T02:39:05.096" v="212" actId="5793"/>
          <ac:spMkLst>
            <pc:docMk/>
            <pc:sldMk cId="3930213174" sldId="361"/>
            <ac:spMk id="2" creationId="{3B456A26-5AC0-460A-B58C-483C046095D4}"/>
          </ac:spMkLst>
        </pc:spChg>
        <pc:spChg chg="mod">
          <ac:chgData name="Jon Rosdahl" userId="2820f357-2dd4-4127-8713-e0bfde0fd756" providerId="ADAL" clId="{8ED34D10-4A8F-4C2F-A982-6442424E9FEE}" dt="2021-11-18T20:42:11.523" v="1087" actId="6549"/>
          <ac:spMkLst>
            <pc:docMk/>
            <pc:sldMk cId="3930213174" sldId="361"/>
            <ac:spMk id="3" creationId="{9BF971EA-11F7-4220-82C3-C7DF638F2823}"/>
          </ac:spMkLst>
        </pc:spChg>
      </pc:sldChg>
      <pc:sldChg chg="addSp delSp modSp new mod">
        <pc:chgData name="Jon Rosdahl" userId="2820f357-2dd4-4127-8713-e0bfde0fd756" providerId="ADAL" clId="{8ED34D10-4A8F-4C2F-A982-6442424E9FEE}" dt="2021-11-19T04:12:42.344" v="4126" actId="113"/>
        <pc:sldMkLst>
          <pc:docMk/>
          <pc:sldMk cId="2951362805" sldId="362"/>
        </pc:sldMkLst>
        <pc:spChg chg="mod">
          <ac:chgData name="Jon Rosdahl" userId="2820f357-2dd4-4127-8713-e0bfde0fd756" providerId="ADAL" clId="{8ED34D10-4A8F-4C2F-A982-6442424E9FEE}" dt="2021-11-18T18:59:56.533" v="431" actId="20577"/>
          <ac:spMkLst>
            <pc:docMk/>
            <pc:sldMk cId="2951362805" sldId="362"/>
            <ac:spMk id="2" creationId="{313C8E56-27D8-49B0-A194-8DE840F0E6A2}"/>
          </ac:spMkLst>
        </pc:spChg>
        <pc:spChg chg="del">
          <ac:chgData name="Jon Rosdahl" userId="2820f357-2dd4-4127-8713-e0bfde0fd756" providerId="ADAL" clId="{8ED34D10-4A8F-4C2F-A982-6442424E9FEE}" dt="2021-11-18T18:59:49.675" v="407"/>
          <ac:spMkLst>
            <pc:docMk/>
            <pc:sldMk cId="2951362805" sldId="362"/>
            <ac:spMk id="3" creationId="{1CF4CD57-A0D5-495B-B365-3E404F34AD74}"/>
          </ac:spMkLst>
        </pc:spChg>
        <pc:spChg chg="add mod">
          <ac:chgData name="Jon Rosdahl" userId="2820f357-2dd4-4127-8713-e0bfde0fd756" providerId="ADAL" clId="{8ED34D10-4A8F-4C2F-A982-6442424E9FEE}" dt="2021-11-19T04:12:42.344" v="4126" actId="113"/>
          <ac:spMkLst>
            <pc:docMk/>
            <pc:sldMk cId="2951362805" sldId="362"/>
            <ac:spMk id="4" creationId="{EE98375D-AAD4-4609-A204-ED3F28AA4856}"/>
          </ac:spMkLst>
        </pc:spChg>
      </pc:sldChg>
      <pc:sldChg chg="modSp new mod modNotesTx">
        <pc:chgData name="Jon Rosdahl" userId="2820f357-2dd4-4127-8713-e0bfde0fd756" providerId="ADAL" clId="{8ED34D10-4A8F-4C2F-A982-6442424E9FEE}" dt="2021-11-19T00:10:59.666" v="3291" actId="20577"/>
        <pc:sldMkLst>
          <pc:docMk/>
          <pc:sldMk cId="1054884182" sldId="363"/>
        </pc:sldMkLst>
        <pc:spChg chg="mod">
          <ac:chgData name="Jon Rosdahl" userId="2820f357-2dd4-4127-8713-e0bfde0fd756" providerId="ADAL" clId="{8ED34D10-4A8F-4C2F-A982-6442424E9FEE}" dt="2021-11-18T21:02:25.679" v="1148" actId="20577"/>
          <ac:spMkLst>
            <pc:docMk/>
            <pc:sldMk cId="1054884182" sldId="363"/>
            <ac:spMk id="2" creationId="{CD13A390-D736-451B-B8AD-93941D538BFA}"/>
          </ac:spMkLst>
        </pc:spChg>
        <pc:spChg chg="mod">
          <ac:chgData name="Jon Rosdahl" userId="2820f357-2dd4-4127-8713-e0bfde0fd756" providerId="ADAL" clId="{8ED34D10-4A8F-4C2F-A982-6442424E9FEE}" dt="2021-11-19T00:10:59.666" v="3291" actId="20577"/>
          <ac:spMkLst>
            <pc:docMk/>
            <pc:sldMk cId="1054884182" sldId="363"/>
            <ac:spMk id="3" creationId="{A11D837B-C085-4A5F-B30A-739951922195}"/>
          </ac:spMkLst>
        </pc:spChg>
      </pc:sldChg>
      <pc:sldChg chg="modSp new mod ord">
        <pc:chgData name="Jon Rosdahl" userId="2820f357-2dd4-4127-8713-e0bfde0fd756" providerId="ADAL" clId="{8ED34D10-4A8F-4C2F-A982-6442424E9FEE}" dt="2021-11-19T00:11:41.179" v="3298"/>
        <pc:sldMkLst>
          <pc:docMk/>
          <pc:sldMk cId="1625426209" sldId="364"/>
        </pc:sldMkLst>
        <pc:spChg chg="mod">
          <ac:chgData name="Jon Rosdahl" userId="2820f357-2dd4-4127-8713-e0bfde0fd756" providerId="ADAL" clId="{8ED34D10-4A8F-4C2F-A982-6442424E9FEE}" dt="2021-11-18T21:20:48.931" v="1728" actId="255"/>
          <ac:spMkLst>
            <pc:docMk/>
            <pc:sldMk cId="1625426209" sldId="364"/>
            <ac:spMk id="2" creationId="{556FFF3F-93C5-496B-80C9-8193ACA82B69}"/>
          </ac:spMkLst>
        </pc:spChg>
        <pc:spChg chg="mod">
          <ac:chgData name="Jon Rosdahl" userId="2820f357-2dd4-4127-8713-e0bfde0fd756" providerId="ADAL" clId="{8ED34D10-4A8F-4C2F-A982-6442424E9FEE}" dt="2021-11-18T21:34:20.052" v="2637" actId="6549"/>
          <ac:spMkLst>
            <pc:docMk/>
            <pc:sldMk cId="1625426209" sldId="364"/>
            <ac:spMk id="3" creationId="{525B05BD-7D76-4BA9-823D-345110519248}"/>
          </ac:spMkLst>
        </pc:spChg>
      </pc:sldChg>
      <pc:sldChg chg="modSp new mod ord modNotesTx">
        <pc:chgData name="Jon Rosdahl" userId="2820f357-2dd4-4127-8713-e0bfde0fd756" providerId="ADAL" clId="{8ED34D10-4A8F-4C2F-A982-6442424E9FEE}" dt="2021-11-19T00:14:57.601" v="3301" actId="255"/>
        <pc:sldMkLst>
          <pc:docMk/>
          <pc:sldMk cId="1248015820" sldId="365"/>
        </pc:sldMkLst>
        <pc:spChg chg="mod">
          <ac:chgData name="Jon Rosdahl" userId="2820f357-2dd4-4127-8713-e0bfde0fd756" providerId="ADAL" clId="{8ED34D10-4A8F-4C2F-A982-6442424E9FEE}" dt="2021-11-19T00:14:57.601" v="3301" actId="255"/>
          <ac:spMkLst>
            <pc:docMk/>
            <pc:sldMk cId="1248015820" sldId="365"/>
            <ac:spMk id="2" creationId="{24B5569D-217E-4F8A-B7B2-16A9F53B9E46}"/>
          </ac:spMkLst>
        </pc:spChg>
        <pc:spChg chg="mod">
          <ac:chgData name="Jon Rosdahl" userId="2820f357-2dd4-4127-8713-e0bfde0fd756" providerId="ADAL" clId="{8ED34D10-4A8F-4C2F-A982-6442424E9FEE}" dt="2021-11-19T00:14:53.448" v="3300" actId="255"/>
          <ac:spMkLst>
            <pc:docMk/>
            <pc:sldMk cId="1248015820" sldId="365"/>
            <ac:spMk id="3" creationId="{4C45BFD7-8CF1-4EB5-8BF7-81C3C0B9BC6E}"/>
          </ac:spMkLst>
        </pc:spChg>
      </pc:sldChg>
      <pc:sldChg chg="modSp new del mod ord">
        <pc:chgData name="Jon Rosdahl" userId="2820f357-2dd4-4127-8713-e0bfde0fd756" providerId="ADAL" clId="{8ED34D10-4A8F-4C2F-A982-6442424E9FEE}" dt="2021-11-19T00:11:29.483" v="3296" actId="47"/>
        <pc:sldMkLst>
          <pc:docMk/>
          <pc:sldMk cId="165630075" sldId="366"/>
        </pc:sldMkLst>
        <pc:spChg chg="mod">
          <ac:chgData name="Jon Rosdahl" userId="2820f357-2dd4-4127-8713-e0bfde0fd756" providerId="ADAL" clId="{8ED34D10-4A8F-4C2F-A982-6442424E9FEE}" dt="2021-11-18T21:30:21.799" v="2247" actId="20577"/>
          <ac:spMkLst>
            <pc:docMk/>
            <pc:sldMk cId="165630075" sldId="366"/>
            <ac:spMk id="2" creationId="{BCFE3122-0AFA-4321-98DD-F29768008C5F}"/>
          </ac:spMkLst>
        </pc:spChg>
        <pc:spChg chg="mod">
          <ac:chgData name="Jon Rosdahl" userId="2820f357-2dd4-4127-8713-e0bfde0fd756" providerId="ADAL" clId="{8ED34D10-4A8F-4C2F-A982-6442424E9FEE}" dt="2021-11-19T00:03:40.244" v="3237" actId="20577"/>
          <ac:spMkLst>
            <pc:docMk/>
            <pc:sldMk cId="165630075" sldId="366"/>
            <ac:spMk id="3" creationId="{BEECA8EC-01E7-43D9-B0A4-FB444B4F7523}"/>
          </ac:spMkLst>
        </pc:spChg>
      </pc:sldChg>
      <pc:sldChg chg="modSp mod">
        <pc:chgData name="Jon Rosdahl" userId="2820f357-2dd4-4127-8713-e0bfde0fd756" providerId="ADAL" clId="{8ED34D10-4A8F-4C2F-A982-6442424E9FEE}" dt="2021-11-19T03:29:10.952" v="3588" actId="20577"/>
        <pc:sldMkLst>
          <pc:docMk/>
          <pc:sldMk cId="445168374" sldId="367"/>
        </pc:sldMkLst>
        <pc:spChg chg="mod">
          <ac:chgData name="Jon Rosdahl" userId="2820f357-2dd4-4127-8713-e0bfde0fd756" providerId="ADAL" clId="{8ED34D10-4A8F-4C2F-A982-6442424E9FEE}" dt="2021-11-19T03:29:10.952" v="3588" actId="20577"/>
          <ac:spMkLst>
            <pc:docMk/>
            <pc:sldMk cId="445168374" sldId="367"/>
            <ac:spMk id="4" creationId="{178C40C7-3D10-497B-AD61-5B9AA5FBFEB5}"/>
          </ac:spMkLst>
        </pc:spChg>
      </pc:sldChg>
      <pc:sldChg chg="del">
        <pc:chgData name="Jon Rosdahl" userId="2820f357-2dd4-4127-8713-e0bfde0fd756" providerId="ADAL" clId="{8ED34D10-4A8F-4C2F-A982-6442424E9FEE}" dt="2021-11-19T03:31:46.269" v="3720" actId="47"/>
        <pc:sldMkLst>
          <pc:docMk/>
          <pc:sldMk cId="4100304461" sldId="376"/>
        </pc:sldMkLst>
      </pc:sldChg>
      <pc:sldChg chg="modSp mod">
        <pc:chgData name="Jon Rosdahl" userId="2820f357-2dd4-4127-8713-e0bfde0fd756" providerId="ADAL" clId="{8ED34D10-4A8F-4C2F-A982-6442424E9FEE}" dt="2021-11-19T04:04:25.640" v="3759" actId="6549"/>
        <pc:sldMkLst>
          <pc:docMk/>
          <pc:sldMk cId="2761304245" sldId="377"/>
        </pc:sldMkLst>
        <pc:spChg chg="mod">
          <ac:chgData name="Jon Rosdahl" userId="2820f357-2dd4-4127-8713-e0bfde0fd756" providerId="ADAL" clId="{8ED34D10-4A8F-4C2F-A982-6442424E9FEE}" dt="2021-11-19T03:32:01.160" v="3721" actId="20577"/>
          <ac:spMkLst>
            <pc:docMk/>
            <pc:sldMk cId="2761304245" sldId="377"/>
            <ac:spMk id="2" creationId="{591236A4-908E-4FA0-BD93-01C0DC1C8239}"/>
          </ac:spMkLst>
        </pc:spChg>
        <pc:spChg chg="mod">
          <ac:chgData name="Jon Rosdahl" userId="2820f357-2dd4-4127-8713-e0bfde0fd756" providerId="ADAL" clId="{8ED34D10-4A8F-4C2F-A982-6442424E9FEE}" dt="2021-11-19T04:04:25.640" v="3759" actId="6549"/>
          <ac:spMkLst>
            <pc:docMk/>
            <pc:sldMk cId="2761304245" sldId="377"/>
            <ac:spMk id="3" creationId="{2915EE7F-D148-4722-88EB-C5D46D3CB511}"/>
          </ac:spMkLst>
        </pc:spChg>
      </pc:sldChg>
      <pc:sldChg chg="modSp new del mod">
        <pc:chgData name="Jon Rosdahl" userId="2820f357-2dd4-4127-8713-e0bfde0fd756" providerId="ADAL" clId="{8ED34D10-4A8F-4C2F-A982-6442424E9FEE}" dt="2021-11-19T03:28:47.565" v="3586" actId="2696"/>
        <pc:sldMkLst>
          <pc:docMk/>
          <pc:sldMk cId="2978610121" sldId="378"/>
        </pc:sldMkLst>
        <pc:spChg chg="mod">
          <ac:chgData name="Jon Rosdahl" userId="2820f357-2dd4-4127-8713-e0bfde0fd756" providerId="ADAL" clId="{8ED34D10-4A8F-4C2F-A982-6442424E9FEE}" dt="2021-11-19T03:23:30.172" v="3354" actId="14100"/>
          <ac:spMkLst>
            <pc:docMk/>
            <pc:sldMk cId="2978610121" sldId="378"/>
            <ac:spMk id="2" creationId="{698146E6-68D2-4D61-9474-4D24B2C913D2}"/>
          </ac:spMkLst>
        </pc:spChg>
        <pc:spChg chg="mod">
          <ac:chgData name="Jon Rosdahl" userId="2820f357-2dd4-4127-8713-e0bfde0fd756" providerId="ADAL" clId="{8ED34D10-4A8F-4C2F-A982-6442424E9FEE}" dt="2021-11-19T03:24:12.153" v="3427" actId="20577"/>
          <ac:spMkLst>
            <pc:docMk/>
            <pc:sldMk cId="2978610121" sldId="378"/>
            <ac:spMk id="3" creationId="{6757A2AB-B7FF-4B17-AA7F-A2779EFA34A8}"/>
          </ac:spMkLst>
        </pc:spChg>
      </pc:sldChg>
      <pc:sldChg chg="modSp new mod">
        <pc:chgData name="Jon Rosdahl" userId="2820f357-2dd4-4127-8713-e0bfde0fd756" providerId="ADAL" clId="{8ED34D10-4A8F-4C2F-A982-6442424E9FEE}" dt="2021-11-19T04:26:57.167" v="4129" actId="6549"/>
        <pc:sldMkLst>
          <pc:docMk/>
          <pc:sldMk cId="3188190599" sldId="379"/>
        </pc:sldMkLst>
        <pc:spChg chg="mod">
          <ac:chgData name="Jon Rosdahl" userId="2820f357-2dd4-4127-8713-e0bfde0fd756" providerId="ADAL" clId="{8ED34D10-4A8F-4C2F-A982-6442424E9FEE}" dt="2021-11-19T04:26:57.167" v="4129" actId="6549"/>
          <ac:spMkLst>
            <pc:docMk/>
            <pc:sldMk cId="3188190599" sldId="379"/>
            <ac:spMk id="2" creationId="{803F7E88-205B-478A-B252-FA3242E56166}"/>
          </ac:spMkLst>
        </pc:spChg>
        <pc:spChg chg="mod">
          <ac:chgData name="Jon Rosdahl" userId="2820f357-2dd4-4127-8713-e0bfde0fd756" providerId="ADAL" clId="{8ED34D10-4A8F-4C2F-A982-6442424E9FEE}" dt="2021-11-19T04:26:23.963" v="4127" actId="20577"/>
          <ac:spMkLst>
            <pc:docMk/>
            <pc:sldMk cId="3188190599" sldId="379"/>
            <ac:spMk id="3" creationId="{5ABA0E75-C1A6-4464-A1B9-1E834CC8B759}"/>
          </ac:spMkLst>
        </pc:spChg>
      </pc:sldChg>
      <pc:sldChg chg="modSp new mod">
        <pc:chgData name="Jon Rosdahl" userId="2820f357-2dd4-4127-8713-e0bfde0fd756" providerId="ADAL" clId="{8ED34D10-4A8F-4C2F-A982-6442424E9FEE}" dt="2021-11-19T04:08:31.499" v="4124" actId="20577"/>
        <pc:sldMkLst>
          <pc:docMk/>
          <pc:sldMk cId="30510218" sldId="380"/>
        </pc:sldMkLst>
        <pc:spChg chg="mod">
          <ac:chgData name="Jon Rosdahl" userId="2820f357-2dd4-4127-8713-e0bfde0fd756" providerId="ADAL" clId="{8ED34D10-4A8F-4C2F-A982-6442424E9FEE}" dt="2021-11-19T04:05:21.185" v="3797" actId="20577"/>
          <ac:spMkLst>
            <pc:docMk/>
            <pc:sldMk cId="30510218" sldId="380"/>
            <ac:spMk id="2" creationId="{9A123805-E47F-4009-9604-A2F22B91BFCC}"/>
          </ac:spMkLst>
        </pc:spChg>
        <pc:spChg chg="mod">
          <ac:chgData name="Jon Rosdahl" userId="2820f357-2dd4-4127-8713-e0bfde0fd756" providerId="ADAL" clId="{8ED34D10-4A8F-4C2F-A982-6442424E9FEE}" dt="2021-11-19T04:08:31.499" v="4124" actId="20577"/>
          <ac:spMkLst>
            <pc:docMk/>
            <pc:sldMk cId="30510218" sldId="380"/>
            <ac:spMk id="3" creationId="{9360758C-447E-42C2-941D-668F17A0DEC2}"/>
          </ac:spMkLst>
        </pc:spChg>
      </pc:sldChg>
      <pc:sldMasterChg chg="modSp mod modSldLayout">
        <pc:chgData name="Jon Rosdahl" userId="2820f357-2dd4-4127-8713-e0bfde0fd756" providerId="ADAL" clId="{8ED34D10-4A8F-4C2F-A982-6442424E9FEE}" dt="2021-11-16T22:46:07.186" v="4"/>
        <pc:sldMasterMkLst>
          <pc:docMk/>
          <pc:sldMasterMk cId="0" sldId="2147483657"/>
        </pc:sldMasterMkLst>
        <pc:spChg chg="mod">
          <ac:chgData name="Jon Rosdahl" userId="2820f357-2dd4-4127-8713-e0bfde0fd756" providerId="ADAL" clId="{8ED34D10-4A8F-4C2F-A982-6442424E9FEE}" dt="2021-11-16T22:45:40.568" v="1" actId="20577"/>
          <ac:spMkLst>
            <pc:docMk/>
            <pc:sldMasterMk cId="0" sldId="2147483657"/>
            <ac:spMk id="2" creationId="{92B304B0-FF60-41DC-9681-6067E5CBFFEE}"/>
          </ac:spMkLst>
        </pc:spChg>
        <pc:sldLayoutChg chg="addSp delSp modSp mod">
          <pc:chgData name="Jon Rosdahl" userId="2820f357-2dd4-4127-8713-e0bfde0fd756" providerId="ADAL" clId="{8ED34D10-4A8F-4C2F-A982-6442424E9FEE}" dt="2021-11-16T22:46:07.186" v="4"/>
          <pc:sldLayoutMkLst>
            <pc:docMk/>
            <pc:sldMasterMk cId="0" sldId="2147483657"/>
            <pc:sldLayoutMk cId="0" sldId="2147483658"/>
          </pc:sldLayoutMkLst>
          <pc:spChg chg="add mod">
            <ac:chgData name="Jon Rosdahl" userId="2820f357-2dd4-4127-8713-e0bfde0fd756" providerId="ADAL" clId="{8ED34D10-4A8F-4C2F-A982-6442424E9FEE}" dt="2021-11-16T22:46:07.186" v="4"/>
            <ac:spMkLst>
              <pc:docMk/>
              <pc:sldMasterMk cId="0" sldId="2147483657"/>
              <pc:sldLayoutMk cId="0" sldId="2147483658"/>
              <ac:spMk id="15" creationId="{E07C26CB-7D9D-421E-9097-1883C3DAD6F2}"/>
            </ac:spMkLst>
          </pc:spChg>
          <pc:spChg chg="del mod">
            <ac:chgData name="Jon Rosdahl" userId="2820f357-2dd4-4127-8713-e0bfde0fd756" providerId="ADAL" clId="{8ED34D10-4A8F-4C2F-A982-6442424E9FEE}" dt="2021-11-16T22:46:01.931" v="3" actId="478"/>
            <ac:spMkLst>
              <pc:docMk/>
              <pc:sldMasterMk cId="0" sldId="2147483657"/>
              <pc:sldLayoutMk cId="0" sldId="2147483658"/>
              <ac:spMk id="18" creationId="{A4501BF6-CD0F-470D-B2E3-E40AE4948D0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2021</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EC-21/265r1</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2021</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EC-21/265r1</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November 2021</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EC-21/265r1</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dirty="0"/>
              <a:t>July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24</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dirty="0"/>
              <a:t>IEEE 802 EC-21/0090r1</a:t>
            </a:r>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November 2021</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EC-21/265r1</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a:t>
            </a:r>
          </a:p>
          <a:p>
            <a:r>
              <a:rPr lang="en-US" dirty="0"/>
              <a:t>Dark Green Highlight – rebooking due to COVID</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2021</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EC-21/265r1</a:t>
            </a:r>
          </a:p>
        </p:txBody>
      </p:sp>
    </p:spTree>
    <p:extLst>
      <p:ext uri="{BB962C8B-B14F-4D97-AF65-F5344CB8AC3E}">
        <p14:creationId xmlns:p14="http://schemas.microsoft.com/office/powerpoint/2010/main" val="125408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Yellow Highlight – Potential Venue to defer identified.</a:t>
            </a:r>
          </a:p>
          <a:p>
            <a:r>
              <a:rPr lang="en-US" dirty="0"/>
              <a:t>Blue  Highlight – replacement dates for deferred venues.</a:t>
            </a:r>
          </a:p>
          <a:p>
            <a:r>
              <a:rPr lang="en-US" dirty="0"/>
              <a:t>Light Green highlight – potential targets for possible deferrals.</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November 2021</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EC-21/265r1</a:t>
            </a:r>
          </a:p>
        </p:txBody>
      </p:sp>
    </p:spTree>
    <p:extLst>
      <p:ext uri="{BB962C8B-B14F-4D97-AF65-F5344CB8AC3E}">
        <p14:creationId xmlns:p14="http://schemas.microsoft.com/office/powerpoint/2010/main" val="263686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November 2021</a:t>
            </a:r>
          </a:p>
        </p:txBody>
      </p:sp>
      <p:sp>
        <p:nvSpPr>
          <p:cNvPr id="5" name="Footer Placeholder 4"/>
          <p:cNvSpPr>
            <a:spLocks noGrp="1"/>
          </p:cNvSpPr>
          <p:nvPr>
            <p:ph type="ftr" sz="quarter" idx="4"/>
          </p:nvPr>
        </p:nvSpPr>
        <p:spPr/>
        <p:txBody>
          <a:bodyPr/>
          <a:lstStyle/>
          <a:p>
            <a:r>
              <a:rPr lang="en-US" altLang="en-US"/>
              <a:t>802 EC-21/265r1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14</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November 2021</a:t>
            </a:r>
          </a:p>
        </p:txBody>
      </p:sp>
      <p:sp>
        <p:nvSpPr>
          <p:cNvPr id="5" name="Footer Placeholder 4"/>
          <p:cNvSpPr>
            <a:spLocks noGrp="1"/>
          </p:cNvSpPr>
          <p:nvPr>
            <p:ph type="ftr" sz="quarter" idx="4"/>
          </p:nvPr>
        </p:nvSpPr>
        <p:spPr/>
        <p:txBody>
          <a:bodyPr/>
          <a:lstStyle/>
          <a:p>
            <a:r>
              <a:rPr lang="en-US" altLang="en-US"/>
              <a:t>802 EC-21/265r1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15</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Minimum Attendance for Viable Meeting:</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p:txBody>
      </p:sp>
      <p:sp>
        <p:nvSpPr>
          <p:cNvPr id="4" name="Date Placeholder 3"/>
          <p:cNvSpPr>
            <a:spLocks noGrp="1"/>
          </p:cNvSpPr>
          <p:nvPr>
            <p:ph type="dt" idx="1"/>
          </p:nvPr>
        </p:nvSpPr>
        <p:spPr/>
        <p:txBody>
          <a:bodyPr/>
          <a:lstStyle/>
          <a:p>
            <a:r>
              <a:rPr lang="en-US" altLang="en-US"/>
              <a:t>November 2021</a:t>
            </a:r>
          </a:p>
        </p:txBody>
      </p:sp>
      <p:sp>
        <p:nvSpPr>
          <p:cNvPr id="5" name="Footer Placeholder 4"/>
          <p:cNvSpPr>
            <a:spLocks noGrp="1"/>
          </p:cNvSpPr>
          <p:nvPr>
            <p:ph type="ftr" sz="quarter" idx="4"/>
          </p:nvPr>
        </p:nvSpPr>
        <p:spPr/>
        <p:txBody>
          <a:bodyPr/>
          <a:lstStyle/>
          <a:p>
            <a:r>
              <a:rPr lang="en-US" altLang="en-US"/>
              <a:t>802 EC-21/265r1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17</a:t>
            </a:fld>
            <a:endParaRPr lang="en-US" altLang="en-US"/>
          </a:p>
        </p:txBody>
      </p:sp>
    </p:spTree>
    <p:extLst>
      <p:ext uri="{BB962C8B-B14F-4D97-AF65-F5344CB8AC3E}">
        <p14:creationId xmlns:p14="http://schemas.microsoft.com/office/powerpoint/2010/main" val="3184558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we move to Electronic Plenary:</a:t>
            </a:r>
          </a:p>
          <a:p>
            <a:r>
              <a:rPr lang="en-US" dirty="0"/>
              <a:t>All Fees Non-Fundable and Non-Transferable</a:t>
            </a:r>
          </a:p>
          <a:p>
            <a:r>
              <a:rPr lang="en-US" dirty="0"/>
              <a:t>$50 until Friday, January 28, 2022</a:t>
            </a:r>
          </a:p>
          <a:p>
            <a:r>
              <a:rPr lang="en-US" dirty="0"/>
              <a:t>$75 until Friday February 25, 2022</a:t>
            </a:r>
          </a:p>
          <a:p>
            <a:r>
              <a:rPr lang="en-US" dirty="0"/>
              <a:t>$125 after February 25, 2022</a:t>
            </a:r>
          </a:p>
          <a:p>
            <a:r>
              <a:rPr lang="en-US" dirty="0"/>
              <a:t>Expect dates to be 4-18 March – Avoids IEEE-SA Meetings March 22-24.</a:t>
            </a:r>
          </a:p>
          <a:p>
            <a:r>
              <a:rPr lang="en-US" dirty="0"/>
              <a:t>Deadbeat day = June 18, 2022</a:t>
            </a:r>
          </a:p>
        </p:txBody>
      </p:sp>
      <p:sp>
        <p:nvSpPr>
          <p:cNvPr id="4" name="Date Placeholder 3"/>
          <p:cNvSpPr>
            <a:spLocks noGrp="1"/>
          </p:cNvSpPr>
          <p:nvPr>
            <p:ph type="dt" idx="1"/>
          </p:nvPr>
        </p:nvSpPr>
        <p:spPr/>
        <p:txBody>
          <a:bodyPr/>
          <a:lstStyle/>
          <a:p>
            <a:r>
              <a:rPr lang="en-US" altLang="en-US"/>
              <a:t>November 2021</a:t>
            </a:r>
          </a:p>
        </p:txBody>
      </p:sp>
      <p:sp>
        <p:nvSpPr>
          <p:cNvPr id="5" name="Footer Placeholder 4"/>
          <p:cNvSpPr>
            <a:spLocks noGrp="1"/>
          </p:cNvSpPr>
          <p:nvPr>
            <p:ph type="ftr" sz="quarter" idx="4"/>
          </p:nvPr>
        </p:nvSpPr>
        <p:spPr/>
        <p:txBody>
          <a:bodyPr/>
          <a:lstStyle/>
          <a:p>
            <a:r>
              <a:rPr lang="en-US" altLang="en-US"/>
              <a:t>802 EC-21/265r1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18</a:t>
            </a:fld>
            <a:endParaRPr lang="en-US" altLang="en-US"/>
          </a:p>
        </p:txBody>
      </p:sp>
    </p:spTree>
    <p:extLst>
      <p:ext uri="{BB962C8B-B14F-4D97-AF65-F5344CB8AC3E}">
        <p14:creationId xmlns:p14="http://schemas.microsoft.com/office/powerpoint/2010/main" val="2862710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 $600</a:t>
            </a:r>
          </a:p>
          <a:p>
            <a:r>
              <a:rPr lang="en-US" dirty="0"/>
              <a:t>Transfers = $225</a:t>
            </a:r>
          </a:p>
          <a:p>
            <a:r>
              <a:rPr lang="en-US" dirty="0"/>
              <a:t>Food = $225</a:t>
            </a:r>
          </a:p>
          <a:p>
            <a:r>
              <a:rPr lang="en-US" dirty="0"/>
              <a:t>Total = </a:t>
            </a:r>
          </a:p>
        </p:txBody>
      </p:sp>
      <p:sp>
        <p:nvSpPr>
          <p:cNvPr id="4" name="Date Placeholder 3"/>
          <p:cNvSpPr>
            <a:spLocks noGrp="1"/>
          </p:cNvSpPr>
          <p:nvPr>
            <p:ph type="dt" idx="1"/>
          </p:nvPr>
        </p:nvSpPr>
        <p:spPr/>
        <p:txBody>
          <a:bodyPr/>
          <a:lstStyle/>
          <a:p>
            <a:r>
              <a:rPr lang="en-US" altLang="en-US"/>
              <a:t>November 2021</a:t>
            </a:r>
          </a:p>
        </p:txBody>
      </p:sp>
      <p:sp>
        <p:nvSpPr>
          <p:cNvPr id="5" name="Footer Placeholder 4"/>
          <p:cNvSpPr>
            <a:spLocks noGrp="1"/>
          </p:cNvSpPr>
          <p:nvPr>
            <p:ph type="ftr" sz="quarter" idx="4"/>
          </p:nvPr>
        </p:nvSpPr>
        <p:spPr/>
        <p:txBody>
          <a:bodyPr/>
          <a:lstStyle/>
          <a:p>
            <a:r>
              <a:rPr lang="en-US" altLang="en-US"/>
              <a:t>802 EC-21/265r1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20</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4762" y="6597486"/>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2021 November IEEE 802 Electronic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0"/>
            <a:ext cx="1676400" cy="261610"/>
          </a:xfrm>
          <a:prstGeom prst="rect">
            <a:avLst/>
          </a:prstGeom>
          <a:noFill/>
        </p:spPr>
        <p:txBody>
          <a:bodyPr wrap="square" rtlCol="0">
            <a:spAutoFit/>
          </a:bodyPr>
          <a:lstStyle/>
          <a:p>
            <a:r>
              <a:rPr lang="en-US" sz="1100" dirty="0"/>
              <a:t>doc: 802 EC-21/0265r1</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0204" y="6589712"/>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2021 November IEEE 802 Electronic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1676400" cy="261610"/>
          </a:xfrm>
          <a:prstGeom prst="rect">
            <a:avLst/>
          </a:prstGeom>
          <a:noFill/>
        </p:spPr>
        <p:txBody>
          <a:bodyPr wrap="square" rtlCol="0">
            <a:spAutoFit/>
          </a:bodyPr>
          <a:lstStyle/>
          <a:p>
            <a:r>
              <a:rPr lang="en-US" sz="1100" dirty="0"/>
              <a:t>doc: 802 EC-21/0265r1</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vents.linuxfoundation.org/kubecon-cloudnativecon-north-america/attend/health-and-safety/#in-person-attendance-requirements" TargetMode="External"/><Relationship Id="rId2" Type="http://schemas.openxmlformats.org/officeDocument/2006/relationships/hyperlink" Target="https://www.ces.tech/Logistics/Health-Protocols.aspx" TargetMode="External"/><Relationship Id="rId1" Type="http://schemas.openxmlformats.org/officeDocument/2006/relationships/slideLayout" Target="../slideLayouts/slideLayout2.xml"/><Relationship Id="rId4" Type="http://schemas.openxmlformats.org/officeDocument/2006/relationships/hyperlink" Target="https://sc21.supercomputing.org/attend/health-safety/"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a:xfrm>
            <a:off x="685800" y="2130425"/>
            <a:ext cx="7772400" cy="1470025"/>
          </a:xfrm>
        </p:spPr>
        <p:txBody>
          <a:bodyPr/>
          <a:lstStyle/>
          <a:p>
            <a:r>
              <a:rPr lang="en-US" altLang="en-US" dirty="0"/>
              <a:t>Executive Secretary Report for </a:t>
            </a:r>
            <a:br>
              <a:rPr lang="en-US" altLang="en-US" dirty="0"/>
            </a:br>
            <a:r>
              <a:rPr lang="en-US" altLang="en-US" dirty="0"/>
              <a:t>2021 November Electronic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a:xfrm>
            <a:off x="1371600" y="3886200"/>
            <a:ext cx="6400800" cy="1752600"/>
          </a:xfrm>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Sessions</a:t>
            </a:r>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p:txBody>
          <a:bodyPr/>
          <a:lstStyle/>
          <a:p>
            <a:r>
              <a:rPr lang="en-US" dirty="0"/>
              <a:t>All New Future Sessions are generally on hold.</a:t>
            </a:r>
          </a:p>
          <a:p>
            <a:r>
              <a:rPr lang="en-US" dirty="0"/>
              <a:t>Finalizing Berlin, Madrid and Vancouver ongoing.</a:t>
            </a:r>
          </a:p>
          <a:p>
            <a:endParaRPr lang="en-US" dirty="0"/>
          </a:p>
        </p:txBody>
      </p:sp>
    </p:spTree>
    <p:extLst>
      <p:ext uri="{BB962C8B-B14F-4D97-AF65-F5344CB8AC3E}">
        <p14:creationId xmlns:p14="http://schemas.microsoft.com/office/powerpoint/2010/main" val="2843269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sz="3600" dirty="0"/>
              <a:t>IEEE 802 Closing EC Mtg – Nov 19</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sz="3200" dirty="0"/>
              <a:t>Agenda Items:</a:t>
            </a:r>
          </a:p>
          <a:p>
            <a:pPr lvl="1"/>
            <a:r>
              <a:rPr lang="en-US" altLang="en-US" dirty="0"/>
              <a:t>4.02 MI Future Meetings</a:t>
            </a:r>
          </a:p>
          <a:p>
            <a:pPr lvl="1"/>
            <a:r>
              <a:rPr lang="en-US" altLang="en-US" dirty="0"/>
              <a:t>4.03 MI IEEE 802 March 2022 Meeting Fee</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304800" y="1295400"/>
            <a:ext cx="8229600" cy="5356225"/>
          </a:xfrm>
        </p:spPr>
        <p:txBody>
          <a:bodyPr/>
          <a:lstStyle/>
          <a:p>
            <a:r>
              <a:rPr lang="en-US" sz="1600" dirty="0">
                <a:solidFill>
                  <a:schemeClr val="bg1"/>
                </a:solidFill>
                <a:highlight>
                  <a:srgbClr val="FF0000"/>
                </a:highlight>
              </a:rPr>
              <a:t>2021 – Nov 5-19 – Electronic Plenary </a:t>
            </a:r>
          </a:p>
          <a:p>
            <a:r>
              <a:rPr lang="en-US" sz="1600" dirty="0">
                <a:highlight>
                  <a:srgbClr val="FFFF00"/>
                </a:highlight>
              </a:rPr>
              <a:t>2022 – Mar 13-19 – </a:t>
            </a:r>
            <a:r>
              <a:rPr lang="es-ES" sz="1600" dirty="0">
                <a:highlight>
                  <a:srgbClr val="FFFF00"/>
                </a:highlight>
              </a:rPr>
              <a:t>Hilton Orlando Lake Buena Vista, Orlando, FL, </a:t>
            </a:r>
            <a:r>
              <a:rPr lang="en-US" sz="1600" dirty="0">
                <a:highlight>
                  <a:srgbClr val="FFFF00"/>
                </a:highlight>
              </a:rPr>
              <a:t>United States</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Hilton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9-14 -- COVID Cancelled Session Rebook potential:</a:t>
            </a:r>
          </a:p>
          <a:p>
            <a:pPr marL="800100" lvl="2" indent="0">
              <a:buNone/>
            </a:pPr>
            <a:r>
              <a:rPr lang="en-US" sz="1600" dirty="0">
                <a:highlight>
                  <a:srgbClr val="99FF99"/>
                </a:highlight>
              </a:rPr>
              <a:t>Hilton Orlando Lake Buena Vista - on Hold</a:t>
            </a: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637911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C18E-5564-41A4-A3A7-A0C896F9C171}"/>
              </a:ext>
            </a:extLst>
          </p:cNvPr>
          <p:cNvSpPr>
            <a:spLocks noGrp="1"/>
          </p:cNvSpPr>
          <p:nvPr>
            <p:ph type="title"/>
          </p:nvPr>
        </p:nvSpPr>
        <p:spPr/>
        <p:txBody>
          <a:bodyPr/>
          <a:lstStyle/>
          <a:p>
            <a:r>
              <a:rPr lang="en-US" dirty="0"/>
              <a:t>March 2022 - Orlando</a:t>
            </a:r>
          </a:p>
        </p:txBody>
      </p:sp>
      <p:sp>
        <p:nvSpPr>
          <p:cNvPr id="3" name="Content Placeholder 2">
            <a:extLst>
              <a:ext uri="{FF2B5EF4-FFF2-40B4-BE49-F238E27FC236}">
                <a16:creationId xmlns:a16="http://schemas.microsoft.com/office/drawing/2014/main" id="{6532B60D-9BAD-4732-BC59-3D7F9C8F7C3E}"/>
              </a:ext>
            </a:extLst>
          </p:cNvPr>
          <p:cNvSpPr>
            <a:spLocks noGrp="1"/>
          </p:cNvSpPr>
          <p:nvPr>
            <p:ph idx="1"/>
          </p:nvPr>
        </p:nvSpPr>
        <p:spPr>
          <a:xfrm>
            <a:off x="250825" y="1341437"/>
            <a:ext cx="8229600" cy="5111749"/>
          </a:xfrm>
        </p:spPr>
        <p:txBody>
          <a:bodyPr/>
          <a:lstStyle/>
          <a:p>
            <a:r>
              <a:rPr lang="en-US" sz="2400" dirty="0"/>
              <a:t>2022 – Mar 13-19 – </a:t>
            </a:r>
            <a:r>
              <a:rPr lang="es-ES" sz="2400" dirty="0"/>
              <a:t>Hilton Orlando Lake Buena Vista, Orlando, FL, </a:t>
            </a:r>
            <a:r>
              <a:rPr lang="en-US" sz="2400" dirty="0"/>
              <a:t>United States</a:t>
            </a:r>
          </a:p>
          <a:p>
            <a:pPr lvl="1"/>
            <a:r>
              <a:rPr lang="en-US" sz="2400" dirty="0"/>
              <a:t>Addendum to reduce block executed – </a:t>
            </a:r>
          </a:p>
          <a:p>
            <a:pPr lvl="2"/>
            <a:r>
              <a:rPr lang="en-US" sz="2000" dirty="0"/>
              <a:t>802Fin-21/44r0</a:t>
            </a:r>
          </a:p>
          <a:p>
            <a:pPr lvl="1"/>
            <a:r>
              <a:rPr lang="en-US" sz="2400" dirty="0"/>
              <a:t>2 advanced deposits have been paid </a:t>
            </a:r>
          </a:p>
          <a:p>
            <a:pPr lvl="2"/>
            <a:r>
              <a:rPr lang="en-US" sz="2000" dirty="0"/>
              <a:t>$86,791 total (2 deposits)</a:t>
            </a:r>
          </a:p>
          <a:p>
            <a:pPr lvl="1"/>
            <a:r>
              <a:rPr lang="en-US" sz="2400" dirty="0"/>
              <a:t>Working with Venue for potential Hybrid (Mixed Mode) options.</a:t>
            </a:r>
          </a:p>
          <a:p>
            <a:pPr lvl="2"/>
            <a:r>
              <a:rPr lang="en-US" dirty="0"/>
              <a:t>(Motion to consider Fee/date options)</a:t>
            </a:r>
          </a:p>
          <a:p>
            <a:pPr lvl="1"/>
            <a:r>
              <a:rPr lang="en-US" sz="2400" dirty="0"/>
              <a:t>Go/No Go date set for Dec 7, 2021</a:t>
            </a:r>
          </a:p>
          <a:p>
            <a:pPr lvl="1"/>
            <a:r>
              <a:rPr lang="en-US" sz="2400" dirty="0"/>
              <a:t>Site Visit tentatively set for January 10-12, 2022</a:t>
            </a:r>
          </a:p>
          <a:p>
            <a:pPr lvl="2"/>
            <a:r>
              <a:rPr lang="en-US" dirty="0"/>
              <a:t>(Motion to approve possible travel).</a:t>
            </a:r>
          </a:p>
          <a:p>
            <a:endParaRPr lang="en-US" sz="2400" dirty="0"/>
          </a:p>
          <a:p>
            <a:pPr marL="0" indent="0">
              <a:buNone/>
            </a:pPr>
            <a:endParaRPr lang="en-US" sz="2400" dirty="0"/>
          </a:p>
          <a:p>
            <a:endParaRPr lang="en-US" sz="2400" dirty="0"/>
          </a:p>
        </p:txBody>
      </p:sp>
    </p:spTree>
    <p:extLst>
      <p:ext uri="{BB962C8B-B14F-4D97-AF65-F5344CB8AC3E}">
        <p14:creationId xmlns:p14="http://schemas.microsoft.com/office/powerpoint/2010/main" val="67604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2021 November - 1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250825" y="1196976"/>
            <a:ext cx="8054975" cy="5256212"/>
          </a:xfrm>
        </p:spPr>
        <p:txBody>
          <a:bodyPr/>
          <a:lstStyle/>
          <a:p>
            <a:r>
              <a:rPr lang="en-US" sz="2400" dirty="0"/>
              <a:t>1. If the 2022 March Plenary Session is held in Orlando, Florida as an in-person only session, will you attend? 	Yes	No			Minimum Viable</a:t>
            </a:r>
          </a:p>
          <a:p>
            <a:r>
              <a:rPr lang="en-US" sz="2400" dirty="0"/>
              <a:t>802.1	 28	 42				 </a:t>
            </a:r>
            <a:r>
              <a:rPr lang="en-US" sz="2400" dirty="0">
                <a:solidFill>
                  <a:srgbClr val="C00000"/>
                </a:solidFill>
              </a:rPr>
              <a:t>90</a:t>
            </a:r>
          </a:p>
          <a:p>
            <a:r>
              <a:rPr lang="en-US" sz="2400" dirty="0"/>
              <a:t>802.3	121	134				</a:t>
            </a:r>
            <a:r>
              <a:rPr lang="en-US" sz="2400" dirty="0">
                <a:solidFill>
                  <a:srgbClr val="C00000"/>
                </a:solidFill>
              </a:rPr>
              <a:t>150</a:t>
            </a:r>
          </a:p>
          <a:p>
            <a:r>
              <a:rPr lang="en-US" sz="2400" dirty="0"/>
              <a:t>802.11	 89	109				</a:t>
            </a:r>
            <a:r>
              <a:rPr lang="en-US" sz="2400" dirty="0">
                <a:solidFill>
                  <a:srgbClr val="C00000"/>
                </a:solidFill>
              </a:rPr>
              <a:t>175</a:t>
            </a:r>
          </a:p>
          <a:p>
            <a:r>
              <a:rPr lang="en-US" sz="2400" dirty="0"/>
              <a:t>802.15	 34	35				  </a:t>
            </a:r>
            <a:r>
              <a:rPr lang="en-US" sz="2400" dirty="0">
                <a:solidFill>
                  <a:srgbClr val="C00000"/>
                </a:solidFill>
              </a:rPr>
              <a:t>45</a:t>
            </a:r>
          </a:p>
          <a:p>
            <a:r>
              <a:rPr lang="en-US" sz="2400" dirty="0"/>
              <a:t>802.18	 18	11				  </a:t>
            </a:r>
            <a:r>
              <a:rPr lang="en-US" sz="2400" dirty="0">
                <a:solidFill>
                  <a:srgbClr val="C00000"/>
                </a:solidFill>
              </a:rPr>
              <a:t>20</a:t>
            </a:r>
          </a:p>
          <a:p>
            <a:r>
              <a:rPr lang="en-US" sz="2400" dirty="0"/>
              <a:t>802.19	 20	16				  10</a:t>
            </a:r>
          </a:p>
          <a:p>
            <a:r>
              <a:rPr lang="en-US" sz="2400" dirty="0"/>
              <a:t>802.24	  6	1				   </a:t>
            </a:r>
            <a:r>
              <a:rPr lang="en-US" sz="2400" dirty="0">
                <a:solidFill>
                  <a:srgbClr val="C00000"/>
                </a:solidFill>
              </a:rPr>
              <a:t>7</a:t>
            </a:r>
          </a:p>
          <a:p>
            <a:endParaRPr lang="en-US" sz="2400" dirty="0"/>
          </a:p>
          <a:p>
            <a:r>
              <a:rPr lang="en-US" sz="2400" dirty="0"/>
              <a:t>Totals	</a:t>
            </a:r>
            <a:r>
              <a:rPr lang="en-US" sz="2400" b="1" dirty="0">
                <a:solidFill>
                  <a:srgbClr val="C00000"/>
                </a:solidFill>
              </a:rPr>
              <a:t>316</a:t>
            </a:r>
            <a:r>
              <a:rPr lang="en-US" sz="2400" dirty="0"/>
              <a:t>	348				</a:t>
            </a:r>
            <a:r>
              <a:rPr lang="en-US" sz="2400" b="1" dirty="0">
                <a:solidFill>
                  <a:srgbClr val="FF0000"/>
                </a:solidFill>
              </a:rPr>
              <a:t>497</a:t>
            </a:r>
          </a:p>
        </p:txBody>
      </p:sp>
    </p:spTree>
    <p:extLst>
      <p:ext uri="{BB962C8B-B14F-4D97-AF65-F5344CB8AC3E}">
        <p14:creationId xmlns:p14="http://schemas.microsoft.com/office/powerpoint/2010/main" val="3327692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for 2021 November – 2.</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250824" y="1341437"/>
            <a:ext cx="8435975" cy="5111749"/>
          </a:xfrm>
        </p:spPr>
        <p:txBody>
          <a:bodyPr/>
          <a:lstStyle/>
          <a:p>
            <a:r>
              <a:rPr lang="en-US" sz="2000" dirty="0"/>
              <a:t>If the 2022 March Plenary Session is held in Orlando, Florida as a mixed-mode session, will you attend:</a:t>
            </a:r>
          </a:p>
          <a:p>
            <a:pPr marL="0" indent="0">
              <a:buNone/>
            </a:pPr>
            <a:r>
              <a:rPr lang="en-US" sz="2000" dirty="0"/>
              <a:t>        Attend In-person   Attend Virtually (remotely)   Will not attend plenary </a:t>
            </a:r>
          </a:p>
          <a:p>
            <a:r>
              <a:rPr lang="en-US" sz="2000" dirty="0"/>
              <a:t>802.1	22		 43			5</a:t>
            </a:r>
          </a:p>
          <a:p>
            <a:r>
              <a:rPr lang="en-US" sz="2000" dirty="0"/>
              <a:t>802.3	93		160			2</a:t>
            </a:r>
          </a:p>
          <a:p>
            <a:r>
              <a:rPr lang="en-US" sz="2000" dirty="0"/>
              <a:t>802.11	75		121			4</a:t>
            </a:r>
          </a:p>
          <a:p>
            <a:r>
              <a:rPr lang="en-US" sz="2000" dirty="0"/>
              <a:t>802.15	24		43			4</a:t>
            </a:r>
          </a:p>
          <a:p>
            <a:r>
              <a:rPr lang="en-US" sz="2000" dirty="0"/>
              <a:t>802.18	15		13			1</a:t>
            </a:r>
          </a:p>
          <a:p>
            <a:r>
              <a:rPr lang="en-US" sz="2000" dirty="0"/>
              <a:t>802.19	17		15			1</a:t>
            </a:r>
          </a:p>
          <a:p>
            <a:r>
              <a:rPr lang="en-US" sz="2000" dirty="0"/>
              <a:t>802.24  	7		1			0</a:t>
            </a:r>
          </a:p>
          <a:p>
            <a:pPr marL="0" indent="0">
              <a:buNone/>
            </a:pPr>
            <a:endParaRPr lang="en-US" sz="2000" dirty="0"/>
          </a:p>
          <a:p>
            <a:r>
              <a:rPr lang="en-US" sz="2000" dirty="0"/>
              <a:t>Totals	253		396			17</a:t>
            </a:r>
          </a:p>
        </p:txBody>
      </p:sp>
    </p:spTree>
    <p:extLst>
      <p:ext uri="{BB962C8B-B14F-4D97-AF65-F5344CB8AC3E}">
        <p14:creationId xmlns:p14="http://schemas.microsoft.com/office/powerpoint/2010/main" val="3930213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C8E56-27D8-49B0-A194-8DE840F0E6A2}"/>
              </a:ext>
            </a:extLst>
          </p:cNvPr>
          <p:cNvSpPr>
            <a:spLocks noGrp="1"/>
          </p:cNvSpPr>
          <p:nvPr>
            <p:ph type="title"/>
          </p:nvPr>
        </p:nvSpPr>
        <p:spPr/>
        <p:txBody>
          <a:bodyPr/>
          <a:lstStyle/>
          <a:p>
            <a:r>
              <a:rPr lang="en-US" dirty="0"/>
              <a:t>Other Questions Polled</a:t>
            </a:r>
          </a:p>
        </p:txBody>
      </p:sp>
      <p:sp>
        <p:nvSpPr>
          <p:cNvPr id="4" name="Rectangle 1">
            <a:extLst>
              <a:ext uri="{FF2B5EF4-FFF2-40B4-BE49-F238E27FC236}">
                <a16:creationId xmlns:a16="http://schemas.microsoft.com/office/drawing/2014/main" id="{EE98375D-AAD4-4609-A204-ED3F28AA4856}"/>
              </a:ext>
            </a:extLst>
          </p:cNvPr>
          <p:cNvSpPr>
            <a:spLocks noGrp="1" noChangeArrowheads="1"/>
          </p:cNvSpPr>
          <p:nvPr>
            <p:ph idx="1"/>
          </p:nvPr>
        </p:nvSpPr>
        <p:spPr bwMode="auto">
          <a:xfrm>
            <a:off x="250825" y="1965509"/>
            <a:ext cx="7342716" cy="3277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802.1 Closing Plenary: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000" b="0" i="0" u="none" strike="noStrike" cap="none" normalizeH="0" baseline="0" dirty="0">
                <a:ln>
                  <a:noFill/>
                </a:ln>
                <a:solidFill>
                  <a:schemeClr val="tx1"/>
                </a:solidFill>
                <a:effectLst/>
                <a:latin typeface="Arial" panose="020B0604020202020204" pitchFamily="34" charset="0"/>
              </a:rPr>
              <a:t>1.When do you expect the next in-person 802.1 session will be?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400050" lvl="1" indent="0" eaLnBrk="0" hangingPunct="0">
              <a:spcBef>
                <a:spcPct val="0"/>
              </a:spcBef>
              <a:buFontTx/>
              <a:buChar char="•"/>
            </a:pPr>
            <a:r>
              <a:rPr kumimoji="0" lang="en-US" altLang="en-US" sz="1600" b="0" i="0" u="none" strike="noStrike" cap="none" normalizeH="0" baseline="0" dirty="0">
                <a:ln>
                  <a:noFill/>
                </a:ln>
                <a:solidFill>
                  <a:schemeClr val="tx1"/>
                </a:solidFill>
                <a:effectLst/>
                <a:latin typeface="Arial" panose="020B0604020202020204" pitchFamily="34" charset="0"/>
              </a:rPr>
              <a:t>A – March 2022                 -              16</a:t>
            </a:r>
          </a:p>
          <a:p>
            <a:pPr marL="400050" lvl="1" indent="0" eaLnBrk="0" hangingPunct="0">
              <a:spcBef>
                <a:spcPct val="0"/>
              </a:spcBef>
              <a:buFontTx/>
              <a:buChar char="•"/>
            </a:pPr>
            <a:r>
              <a:rPr kumimoji="0" lang="en-US" altLang="en-US" sz="1600" b="0" i="0" u="none" strike="noStrike" cap="none" normalizeH="0" baseline="0" dirty="0">
                <a:ln>
                  <a:noFill/>
                </a:ln>
                <a:solidFill>
                  <a:schemeClr val="tx1"/>
                </a:solidFill>
                <a:effectLst/>
                <a:latin typeface="Arial" panose="020B0604020202020204" pitchFamily="34" charset="0"/>
              </a:rPr>
              <a:t>B – May 2022                     -              24</a:t>
            </a:r>
          </a:p>
          <a:p>
            <a:pPr marL="400050" lvl="1" indent="0" eaLnBrk="0" hangingPunct="0">
              <a:spcBef>
                <a:spcPct val="0"/>
              </a:spcBef>
              <a:buFontTx/>
              <a:buChar char="•"/>
            </a:pPr>
            <a:r>
              <a:rPr kumimoji="0" lang="en-US" altLang="en-US" sz="1600" b="0" i="0" u="none" strike="noStrike" cap="none" normalizeH="0" baseline="0" dirty="0">
                <a:ln>
                  <a:noFill/>
                </a:ln>
                <a:solidFill>
                  <a:schemeClr val="tx1"/>
                </a:solidFill>
                <a:effectLst/>
                <a:latin typeface="Arial" panose="020B0604020202020204" pitchFamily="34" charset="0"/>
              </a:rPr>
              <a:t>C – July 2022                       -              16           </a:t>
            </a:r>
          </a:p>
          <a:p>
            <a:pPr marL="400050" lvl="1" indent="0" eaLnBrk="0" hangingPunct="0">
              <a:spcBef>
                <a:spcPct val="0"/>
              </a:spcBef>
              <a:buFontTx/>
              <a:buChar char="•"/>
            </a:pPr>
            <a:r>
              <a:rPr kumimoji="0" lang="en-US" altLang="en-US" sz="1600" b="0" i="0" u="none" strike="noStrike" cap="none" normalizeH="0" baseline="0" dirty="0">
                <a:ln>
                  <a:noFill/>
                </a:ln>
                <a:solidFill>
                  <a:schemeClr val="tx1"/>
                </a:solidFill>
                <a:effectLst/>
                <a:latin typeface="Arial" panose="020B0604020202020204" pitchFamily="34" charset="0"/>
              </a:rPr>
              <a:t>D – Sept 2022                    -              5</a:t>
            </a:r>
          </a:p>
          <a:p>
            <a:pPr marL="400050" lvl="1" indent="0" eaLnBrk="0" hangingPunct="0">
              <a:spcBef>
                <a:spcPct val="0"/>
              </a:spcBef>
              <a:buFontTx/>
              <a:buChar char="•"/>
            </a:pPr>
            <a:r>
              <a:rPr kumimoji="0" lang="en-US" altLang="en-US" sz="1600" b="0" i="0" u="none" strike="noStrike" cap="none" normalizeH="0" baseline="0" dirty="0">
                <a:ln>
                  <a:noFill/>
                </a:ln>
                <a:solidFill>
                  <a:schemeClr val="tx1"/>
                </a:solidFill>
                <a:effectLst/>
                <a:latin typeface="Arial" panose="020B0604020202020204" pitchFamily="34" charset="0"/>
              </a:rPr>
              <a:t>E – Nov 2022                      -              4</a:t>
            </a:r>
          </a:p>
          <a:p>
            <a:pPr marL="400050" lvl="1" indent="0" eaLnBrk="0" hangingPunct="0">
              <a:spcBef>
                <a:spcPct val="0"/>
              </a:spcBef>
              <a:buFontTx/>
              <a:buChar char="•"/>
            </a:pPr>
            <a:r>
              <a:rPr kumimoji="0" lang="en-US" altLang="en-US" sz="1600" b="0" i="0" u="none" strike="noStrike" cap="none" normalizeH="0" baseline="0" dirty="0">
                <a:ln>
                  <a:noFill/>
                </a:ln>
                <a:solidFill>
                  <a:schemeClr val="tx1"/>
                </a:solidFill>
                <a:effectLst/>
                <a:latin typeface="Arial" panose="020B0604020202020204" pitchFamily="34" charset="0"/>
              </a:rPr>
              <a:t>F – 2023 or later               -              7                              </a:t>
            </a:r>
          </a:p>
          <a:p>
            <a:pPr marL="400050" lvl="1" indent="0" eaLnBrk="0" hangingPunct="0">
              <a:spcBef>
                <a:spcPct val="0"/>
              </a:spcBef>
              <a:buFontTx/>
              <a:buChar char="•"/>
            </a:pPr>
            <a:r>
              <a:rPr kumimoji="0" lang="en-US" altLang="en-US" sz="1600" b="0" i="0" u="none" strike="noStrike" cap="none" normalizeH="0" baseline="0" dirty="0">
                <a:ln>
                  <a:noFill/>
                </a:ln>
                <a:solidFill>
                  <a:schemeClr val="tx1"/>
                </a:solidFill>
                <a:effectLst/>
                <a:latin typeface="Arial" panose="020B0604020202020204" pitchFamily="34" charset="0"/>
              </a:rPr>
              <a:t>No Answer                          -              12</a:t>
            </a:r>
          </a:p>
          <a:p>
            <a:pPr marL="457200" marR="0" lvl="1" indent="0" algn="l" defTabSz="914400" rtl="0" eaLnBrk="0" fontAlgn="base" latinLnBrk="0" hangingPunct="0">
              <a:lnSpc>
                <a:spcPct val="100000"/>
              </a:lnSpc>
              <a:spcBef>
                <a:spcPct val="0"/>
              </a:spcBef>
              <a:spcAft>
                <a:spcPct val="0"/>
              </a:spcAft>
              <a:buClrTx/>
              <a:buSzTx/>
              <a:buFontTx/>
              <a:buAutoNum type="arabicPeriod" startAt="86"/>
              <a:tabLst/>
            </a:pPr>
            <a:r>
              <a:rPr lang="en-US" altLang="en-US" sz="1600" dirty="0">
                <a:latin typeface="Arial" panose="020B0604020202020204" pitchFamily="34" charset="0"/>
              </a:rPr>
              <a:t>in the room)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1362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3A390-D736-451B-B8AD-93941D538BFA}"/>
              </a:ext>
            </a:extLst>
          </p:cNvPr>
          <p:cNvSpPr>
            <a:spLocks noGrp="1"/>
          </p:cNvSpPr>
          <p:nvPr>
            <p:ph type="title"/>
          </p:nvPr>
        </p:nvSpPr>
        <p:spPr/>
        <p:txBody>
          <a:bodyPr/>
          <a:lstStyle/>
          <a:p>
            <a:r>
              <a:rPr lang="en-US" dirty="0"/>
              <a:t>Thoughts – 2022 March Plenary</a:t>
            </a:r>
          </a:p>
        </p:txBody>
      </p:sp>
      <p:sp>
        <p:nvSpPr>
          <p:cNvPr id="3" name="Content Placeholder 2">
            <a:extLst>
              <a:ext uri="{FF2B5EF4-FFF2-40B4-BE49-F238E27FC236}">
                <a16:creationId xmlns:a16="http://schemas.microsoft.com/office/drawing/2014/main" id="{A11D837B-C085-4A5F-B30A-739951922195}"/>
              </a:ext>
            </a:extLst>
          </p:cNvPr>
          <p:cNvSpPr>
            <a:spLocks noGrp="1"/>
          </p:cNvSpPr>
          <p:nvPr>
            <p:ph idx="1"/>
          </p:nvPr>
        </p:nvSpPr>
        <p:spPr>
          <a:xfrm>
            <a:off x="250824" y="1341437"/>
            <a:ext cx="8435975" cy="5111749"/>
          </a:xfrm>
        </p:spPr>
        <p:txBody>
          <a:bodyPr/>
          <a:lstStyle/>
          <a:p>
            <a:r>
              <a:rPr lang="en-US" sz="2800" dirty="0">
                <a:solidFill>
                  <a:srgbClr val="FF0000"/>
                </a:solidFill>
              </a:rPr>
              <a:t>If held in person only = 316</a:t>
            </a:r>
          </a:p>
          <a:p>
            <a:r>
              <a:rPr lang="en-US" sz="2800" dirty="0"/>
              <a:t>If held in Mixed Mode = 253+396= 649</a:t>
            </a:r>
          </a:p>
          <a:p>
            <a:r>
              <a:rPr lang="en-US" sz="2800" dirty="0"/>
              <a:t>Viable Minimum number : 497</a:t>
            </a:r>
          </a:p>
          <a:p>
            <a:r>
              <a:rPr lang="en-US" sz="2800" dirty="0"/>
              <a:t>November Electronic only: 1103</a:t>
            </a:r>
          </a:p>
          <a:p>
            <a:r>
              <a:rPr lang="en-US" sz="2800" dirty="0"/>
              <a:t>Room Block: 2777 nights  (after addendum)</a:t>
            </a:r>
          </a:p>
          <a:p>
            <a:pPr lvl="1"/>
            <a:r>
              <a:rPr lang="en-US" sz="2400" dirty="0"/>
              <a:t>530 peak room nights per day</a:t>
            </a:r>
          </a:p>
          <a:p>
            <a:r>
              <a:rPr lang="en-US" sz="2800" dirty="0"/>
              <a:t>80% of 530 = 424 peak nights </a:t>
            </a:r>
          </a:p>
          <a:p>
            <a:pPr lvl="1"/>
            <a:r>
              <a:rPr lang="en-US" sz="2400" dirty="0"/>
              <a:t>(Minimum people to manage budget.)</a:t>
            </a:r>
          </a:p>
          <a:p>
            <a:r>
              <a:rPr lang="en-US" sz="2800" dirty="0"/>
              <a:t>Budgets are being calculated on 500/700.</a:t>
            </a:r>
          </a:p>
          <a:p>
            <a:r>
              <a:rPr lang="en-US" sz="2800" dirty="0"/>
              <a:t>Reg Fee is based on covering expenses.</a:t>
            </a:r>
          </a:p>
        </p:txBody>
      </p:sp>
    </p:spTree>
    <p:extLst>
      <p:ext uri="{BB962C8B-B14F-4D97-AF65-F5344CB8AC3E}">
        <p14:creationId xmlns:p14="http://schemas.microsoft.com/office/powerpoint/2010/main" val="1054884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4EF84-95F5-44DC-B739-8BB073D07279}"/>
              </a:ext>
            </a:extLst>
          </p:cNvPr>
          <p:cNvSpPr>
            <a:spLocks noGrp="1"/>
          </p:cNvSpPr>
          <p:nvPr>
            <p:ph type="title"/>
          </p:nvPr>
        </p:nvSpPr>
        <p:spPr>
          <a:xfrm>
            <a:off x="250825" y="404813"/>
            <a:ext cx="8435975" cy="792162"/>
          </a:xfrm>
        </p:spPr>
        <p:txBody>
          <a:bodyPr/>
          <a:lstStyle/>
          <a:p>
            <a:r>
              <a:rPr lang="en-US" sz="2800" dirty="0"/>
              <a:t>Proposed Fee Structure/dates for 2022 March</a:t>
            </a:r>
          </a:p>
        </p:txBody>
      </p:sp>
      <p:sp>
        <p:nvSpPr>
          <p:cNvPr id="3" name="Content Placeholder 2">
            <a:extLst>
              <a:ext uri="{FF2B5EF4-FFF2-40B4-BE49-F238E27FC236}">
                <a16:creationId xmlns:a16="http://schemas.microsoft.com/office/drawing/2014/main" id="{EE323C78-833C-4F9A-AF1D-0EFD5845F513}"/>
              </a:ext>
            </a:extLst>
          </p:cNvPr>
          <p:cNvSpPr>
            <a:spLocks noGrp="1"/>
          </p:cNvSpPr>
          <p:nvPr>
            <p:ph idx="1"/>
          </p:nvPr>
        </p:nvSpPr>
        <p:spPr/>
        <p:txBody>
          <a:bodyPr/>
          <a:lstStyle/>
          <a:p>
            <a:r>
              <a:rPr lang="en-US" sz="2400" dirty="0"/>
              <a:t>Proposed fee structure – In-person/Mixed Mode: </a:t>
            </a:r>
          </a:p>
          <a:p>
            <a:pPr lvl="1"/>
            <a:r>
              <a:rPr lang="en-US" sz="2400" dirty="0"/>
              <a:t>(designed for break even at 700 participants)</a:t>
            </a:r>
          </a:p>
          <a:p>
            <a:pPr lvl="1"/>
            <a:r>
              <a:rPr lang="en-US" sz="2400" dirty="0"/>
              <a:t>$700 until Friday, January 28, 2022  </a:t>
            </a:r>
          </a:p>
          <a:p>
            <a:pPr lvl="2"/>
            <a:r>
              <a:rPr lang="en-US" sz="2000" dirty="0"/>
              <a:t>(fully refundable)</a:t>
            </a:r>
          </a:p>
          <a:p>
            <a:pPr lvl="1"/>
            <a:r>
              <a:rPr lang="en-US" sz="2400" dirty="0"/>
              <a:t>$850 until Friday, February 25, 2022 </a:t>
            </a:r>
          </a:p>
          <a:p>
            <a:pPr lvl="2"/>
            <a:r>
              <a:rPr lang="en-US" sz="2000" dirty="0"/>
              <a:t>(refundable with $150 cancellation fee)</a:t>
            </a:r>
          </a:p>
          <a:p>
            <a:pPr lvl="1"/>
            <a:r>
              <a:rPr lang="en-US" sz="2400" dirty="0"/>
              <a:t>$1000 after Friday, February 25, 2022 </a:t>
            </a:r>
          </a:p>
          <a:p>
            <a:pPr lvl="2"/>
            <a:r>
              <a:rPr lang="en-US" sz="2000" dirty="0"/>
              <a:t>(non-refundable)</a:t>
            </a:r>
          </a:p>
          <a:p>
            <a:endParaRPr lang="en-US" sz="2400" dirty="0"/>
          </a:p>
        </p:txBody>
      </p:sp>
    </p:spTree>
    <p:extLst>
      <p:ext uri="{BB962C8B-B14F-4D97-AF65-F5344CB8AC3E}">
        <p14:creationId xmlns:p14="http://schemas.microsoft.com/office/powerpoint/2010/main" val="3610257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FF3F-93C5-496B-80C9-8193ACA82B69}"/>
              </a:ext>
            </a:extLst>
          </p:cNvPr>
          <p:cNvSpPr>
            <a:spLocks noGrp="1"/>
          </p:cNvSpPr>
          <p:nvPr>
            <p:ph type="title"/>
          </p:nvPr>
        </p:nvSpPr>
        <p:spPr/>
        <p:txBody>
          <a:bodyPr/>
          <a:lstStyle/>
          <a:p>
            <a:r>
              <a:rPr lang="en-US" sz="2800" dirty="0"/>
              <a:t>2022 March Mixed Mode Plenary Fee Motion </a:t>
            </a:r>
          </a:p>
        </p:txBody>
      </p:sp>
      <p:sp>
        <p:nvSpPr>
          <p:cNvPr id="3" name="Content Placeholder 2">
            <a:extLst>
              <a:ext uri="{FF2B5EF4-FFF2-40B4-BE49-F238E27FC236}">
                <a16:creationId xmlns:a16="http://schemas.microsoft.com/office/drawing/2014/main" id="{525B05BD-7D76-4BA9-823D-345110519248}"/>
              </a:ext>
            </a:extLst>
          </p:cNvPr>
          <p:cNvSpPr>
            <a:spLocks noGrp="1"/>
          </p:cNvSpPr>
          <p:nvPr>
            <p:ph idx="1"/>
          </p:nvPr>
        </p:nvSpPr>
        <p:spPr/>
        <p:txBody>
          <a:bodyPr/>
          <a:lstStyle/>
          <a:p>
            <a:r>
              <a:rPr lang="en-US" sz="2000" dirty="0"/>
              <a:t>Motion to approve Recommended fees/dates for 2022 March IEEE 802 In-Person or Mixed Mode Plenary: </a:t>
            </a:r>
          </a:p>
          <a:p>
            <a:pPr lvl="1"/>
            <a:r>
              <a:rPr lang="en-US" sz="2000" dirty="0"/>
              <a:t>$700 until Friday, January 28, 2022  </a:t>
            </a:r>
          </a:p>
          <a:p>
            <a:pPr lvl="2"/>
            <a:r>
              <a:rPr lang="en-US" sz="2000" dirty="0"/>
              <a:t>(fully refundable)</a:t>
            </a:r>
          </a:p>
          <a:p>
            <a:pPr lvl="1"/>
            <a:r>
              <a:rPr lang="en-US" sz="2000" dirty="0"/>
              <a:t>$850 until Friday, February 25, 2022 </a:t>
            </a:r>
          </a:p>
          <a:p>
            <a:pPr lvl="2"/>
            <a:r>
              <a:rPr lang="en-US" sz="2000" dirty="0"/>
              <a:t>(refundable with $150 cancellation fee)</a:t>
            </a:r>
          </a:p>
          <a:p>
            <a:pPr lvl="1"/>
            <a:r>
              <a:rPr lang="en-US" sz="2000" dirty="0"/>
              <a:t>$1000 after Friday, February 25, 2022 </a:t>
            </a:r>
          </a:p>
          <a:p>
            <a:pPr lvl="2"/>
            <a:r>
              <a:rPr lang="en-US" sz="2000" dirty="0"/>
              <a:t>(non-refundable)</a:t>
            </a:r>
          </a:p>
          <a:p>
            <a:r>
              <a:rPr lang="en-US" sz="2800" dirty="0"/>
              <a:t>Moved: Rosdahl</a:t>
            </a:r>
          </a:p>
          <a:p>
            <a:r>
              <a:rPr lang="en-US" sz="2800" dirty="0"/>
              <a:t>2</a:t>
            </a:r>
            <a:r>
              <a:rPr lang="en-US" sz="2800" baseline="30000" dirty="0"/>
              <a:t>nd</a:t>
            </a:r>
            <a:r>
              <a:rPr lang="en-US" sz="2800" dirty="0"/>
              <a:t>: Zimmerman</a:t>
            </a:r>
          </a:p>
        </p:txBody>
      </p:sp>
    </p:spTree>
    <p:extLst>
      <p:ext uri="{BB962C8B-B14F-4D97-AF65-F5344CB8AC3E}">
        <p14:creationId xmlns:p14="http://schemas.microsoft.com/office/powerpoint/2010/main" val="1625426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Nov 5</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type="body" idx="1"/>
          </p:nvPr>
        </p:nvSpPr>
        <p:spPr/>
        <p:txBody>
          <a:bodyPr/>
          <a:lstStyle/>
          <a:p>
            <a:r>
              <a:rPr lang="en-US" altLang="en-US" sz="2800" dirty="0"/>
              <a:t>Agenda Item 6.02 - II</a:t>
            </a:r>
          </a:p>
          <a:p>
            <a:pPr lvl="1"/>
            <a:r>
              <a:rPr lang="en-US" altLang="en-US" dirty="0"/>
              <a:t>Current / Future venues</a:t>
            </a:r>
          </a:p>
          <a:p>
            <a:pPr marL="1371600" lvl="2" indent="-514350">
              <a:buAutoNum type="alphaLcPeriod"/>
            </a:pPr>
            <a:r>
              <a:rPr lang="en-US" altLang="en-US" dirty="0"/>
              <a:t>Future Venue Contract Status</a:t>
            </a:r>
          </a:p>
          <a:p>
            <a:pPr marL="1371600" lvl="2" indent="-514350">
              <a:buAutoNum type="alphaLcPeriod"/>
            </a:pPr>
            <a:r>
              <a:rPr lang="en-US" altLang="en-US" dirty="0"/>
              <a:t>Nov 5-19,2021 Registration Reminder</a:t>
            </a:r>
          </a:p>
          <a:p>
            <a:pPr marL="1371600" lvl="2" indent="-514350">
              <a:buAutoNum type="alphaLcPeriod"/>
            </a:pPr>
            <a:r>
              <a:rPr lang="en-US" dirty="0"/>
              <a:t>Items to Consider for In-person Sessions</a:t>
            </a:r>
          </a:p>
          <a:p>
            <a:pPr marL="1371600" lvl="2" indent="-514350">
              <a:buAutoNum type="alphaLcPeriod"/>
            </a:pPr>
            <a:r>
              <a:rPr lang="en-US" dirty="0"/>
              <a:t>March 2022 – Orlando</a:t>
            </a:r>
          </a:p>
          <a:p>
            <a:pPr marL="1371600" lvl="2" indent="-514350">
              <a:buAutoNum type="alphaLcPeriod"/>
            </a:pPr>
            <a:r>
              <a:rPr lang="en-US" dirty="0"/>
              <a:t>Straw Poll for WGs</a:t>
            </a:r>
          </a:p>
          <a:p>
            <a:pPr marL="1371600" lvl="2" indent="-514350">
              <a:buAutoNum type="alphaLcPeriod"/>
            </a:pPr>
            <a:r>
              <a:rPr lang="en-US" dirty="0"/>
              <a:t>July 2022 – Montreal, Canada</a:t>
            </a:r>
          </a:p>
          <a:p>
            <a:pPr marL="1371600" lvl="2" indent="-514350">
              <a:buAutoNum type="alphaLcPeriod"/>
            </a:pPr>
            <a:r>
              <a:rPr lang="en-US" dirty="0"/>
              <a:t>Future Sessions</a:t>
            </a:r>
          </a:p>
          <a:p>
            <a:pPr marL="971550" lvl="1" indent="-514350">
              <a:buAutoNum type="alphaLcPeriod"/>
            </a:pPr>
            <a:endParaRPr lang="en-US" dirty="0"/>
          </a:p>
          <a:p>
            <a:pPr marL="971550" lvl="1" indent="-514350">
              <a:buAutoNum type="alphaLcPeriod"/>
            </a:pPr>
            <a:endParaRPr lang="en-US" sz="2800" dirty="0"/>
          </a:p>
          <a:p>
            <a:pPr marL="971550" lvl="1" indent="-514350">
              <a:buAutoNum type="alphaLcPeriod"/>
            </a:pPr>
            <a:endParaRPr lang="en-US" altLang="en-US" dirty="0"/>
          </a:p>
          <a:p>
            <a:pPr marL="971550" lvl="1" indent="-514350">
              <a:buAutoNum type="alphaLcPeriod"/>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2800" dirty="0"/>
              <a:t>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457199" y="1341438"/>
            <a:ext cx="8229600" cy="4983162"/>
          </a:xfrm>
        </p:spPr>
        <p:txBody>
          <a:bodyPr/>
          <a:lstStyle/>
          <a:p>
            <a:r>
              <a:rPr lang="en-US" sz="2400" dirty="0"/>
              <a:t>Site Visits are included in the SOW for the Meeting Planner and Network Service Providers, the IEEE 802 Executive Secretary and IEEE 802 Chair are requesting approval to attend potential Site visit January 9-12, 2022 (3 days/2 nights).</a:t>
            </a:r>
          </a:p>
          <a:p>
            <a:r>
              <a:rPr lang="en-US" sz="2400" dirty="0"/>
              <a:t>Move to approve Orlando Site Visit for IEEE 802 Executive Secretary and IEEE Chair not to exceed $2,200.</a:t>
            </a:r>
          </a:p>
          <a:p>
            <a:r>
              <a:rPr lang="en-US" sz="2400" dirty="0"/>
              <a:t>Move: Rosdahl</a:t>
            </a:r>
          </a:p>
          <a:p>
            <a:r>
              <a:rPr lang="en-US" sz="2400" dirty="0"/>
              <a:t>Second: Zimmerman</a:t>
            </a:r>
          </a:p>
          <a:p>
            <a:r>
              <a:rPr lang="en-US" sz="2400" dirty="0"/>
              <a:t>Results:</a:t>
            </a:r>
          </a:p>
          <a:p>
            <a:endParaRPr lang="en-US" sz="2400" dirty="0"/>
          </a:p>
        </p:txBody>
      </p:sp>
    </p:spTree>
    <p:extLst>
      <p:ext uri="{BB962C8B-B14F-4D97-AF65-F5344CB8AC3E}">
        <p14:creationId xmlns:p14="http://schemas.microsoft.com/office/powerpoint/2010/main" val="1248015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F7E88-205B-478A-B252-FA3242E56166}"/>
              </a:ext>
            </a:extLst>
          </p:cNvPr>
          <p:cNvSpPr>
            <a:spLocks noGrp="1"/>
          </p:cNvSpPr>
          <p:nvPr>
            <p:ph type="title"/>
          </p:nvPr>
        </p:nvSpPr>
        <p:spPr/>
        <p:txBody>
          <a:bodyPr/>
          <a:lstStyle/>
          <a:p>
            <a:r>
              <a:rPr lang="en-US" sz="2400" dirty="0"/>
              <a:t>Motion to </a:t>
            </a:r>
            <a:r>
              <a:rPr lang="en-US" sz="2400"/>
              <a:t>approve 2025 </a:t>
            </a:r>
            <a:r>
              <a:rPr lang="en-US" sz="2400" dirty="0"/>
              <a:t>November Plenary location</a:t>
            </a:r>
          </a:p>
        </p:txBody>
      </p:sp>
      <p:sp>
        <p:nvSpPr>
          <p:cNvPr id="3" name="Content Placeholder 2">
            <a:extLst>
              <a:ext uri="{FF2B5EF4-FFF2-40B4-BE49-F238E27FC236}">
                <a16:creationId xmlns:a16="http://schemas.microsoft.com/office/drawing/2014/main" id="{5ABA0E75-C1A6-4464-A1B9-1E834CC8B759}"/>
              </a:ext>
            </a:extLst>
          </p:cNvPr>
          <p:cNvSpPr>
            <a:spLocks noGrp="1"/>
          </p:cNvSpPr>
          <p:nvPr>
            <p:ph idx="1"/>
          </p:nvPr>
        </p:nvSpPr>
        <p:spPr/>
        <p:txBody>
          <a:bodyPr/>
          <a:lstStyle/>
          <a:p>
            <a:r>
              <a:rPr lang="en-US" dirty="0"/>
              <a:t>Move to approve the Hilton Orlando Lake Buena Vista as the location for the 2025 November IEEE 802 Plenary.</a:t>
            </a:r>
          </a:p>
          <a:p>
            <a:endParaRPr lang="en-US" dirty="0"/>
          </a:p>
          <a:p>
            <a:r>
              <a:rPr lang="en-US" dirty="0"/>
              <a:t>Move: Rosdahl</a:t>
            </a:r>
          </a:p>
          <a:p>
            <a:r>
              <a:rPr lang="en-US" dirty="0"/>
              <a:t>Second: </a:t>
            </a:r>
          </a:p>
          <a:p>
            <a:r>
              <a:rPr lang="en-US" dirty="0"/>
              <a:t>Results:</a:t>
            </a:r>
          </a:p>
        </p:txBody>
      </p:sp>
    </p:spTree>
    <p:extLst>
      <p:ext uri="{BB962C8B-B14F-4D97-AF65-F5344CB8AC3E}">
        <p14:creationId xmlns:p14="http://schemas.microsoft.com/office/powerpoint/2010/main" val="3188190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Deferred.</a:t>
            </a:r>
          </a:p>
        </p:txBody>
      </p:sp>
      <p:sp>
        <p:nvSpPr>
          <p:cNvPr id="2" name="Footer Placeholder 1">
            <a:extLst>
              <a:ext uri="{FF2B5EF4-FFF2-40B4-BE49-F238E27FC236}">
                <a16:creationId xmlns:a16="http://schemas.microsoft.com/office/drawing/2014/main" id="{06FE5B58-E23E-418F-AF2F-13FF796F1A37}"/>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r>
              <a:rPr lang="en-US"/>
              <a:t>IEEE 802 EC-21/90r2</a:t>
            </a:r>
            <a:endParaRPr lang="en-US" dirty="0"/>
          </a:p>
        </p:txBody>
      </p:sp>
    </p:spTree>
    <p:extLst>
      <p:ext uri="{BB962C8B-B14F-4D97-AF65-F5344CB8AC3E}">
        <p14:creationId xmlns:p14="http://schemas.microsoft.com/office/powerpoint/2010/main" val="445168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250825" y="1341438"/>
            <a:ext cx="8229600" cy="4983162"/>
          </a:xfrm>
        </p:spPr>
        <p:txBody>
          <a:bodyPr/>
          <a:lstStyle/>
          <a:p>
            <a:pPr marL="0" indent="0">
              <a:buNone/>
            </a:pPr>
            <a:r>
              <a:rPr lang="en-US" sz="2400" dirty="0"/>
              <a:t>Announcement of 802 EC Interim Telecon </a:t>
            </a:r>
          </a:p>
          <a:p>
            <a:r>
              <a:rPr lang="en-US" sz="2400" dirty="0"/>
              <a:t>     Tuesday 07 Dec 2021, 19:00-21:00 UTC</a:t>
            </a:r>
          </a:p>
          <a:p>
            <a:r>
              <a:rPr lang="en-US" sz="2400" dirty="0"/>
              <a:t>     Tuesday 04 Jan 2022, 19:00-21:00 UTC</a:t>
            </a:r>
          </a:p>
          <a:p>
            <a:r>
              <a:rPr lang="en-US" sz="2400" dirty="0"/>
              <a:t>     Tuesday 01 Feb 2022, 19:00-21:00 UTC</a:t>
            </a:r>
          </a:p>
          <a:p>
            <a:r>
              <a:rPr lang="en-US" sz="2400" dirty="0"/>
              <a:t>Call Time: </a:t>
            </a:r>
            <a:r>
              <a:rPr lang="en-US" sz="2000" dirty="0"/>
              <a:t>3:00 PM - 5:00 PM Tuesday, (UTC-04:00) Eastern Time (US &amp; Canada)</a:t>
            </a:r>
          </a:p>
          <a:p>
            <a:r>
              <a:rPr lang="en-US" sz="2000" dirty="0"/>
              <a:t>Recurrence: Occurs the first Tuesday of every month effective 12/7/2021 to 01 Feb 2022 from 7:00 PM to 9:00 PM, (UTC+00:00) Monrovia, Reykjavik</a:t>
            </a:r>
          </a:p>
          <a:p>
            <a:pPr marL="0" indent="0">
              <a:buNone/>
            </a:pPr>
            <a:r>
              <a:rPr lang="en-US" sz="2000" dirty="0"/>
              <a:t> </a:t>
            </a:r>
          </a:p>
          <a:p>
            <a:r>
              <a:rPr lang="en-US" sz="2000" dirty="0"/>
              <a:t>New Calls to be Scheduled during 2022 March IEEE 802 EC Closing Plenary meeting.</a:t>
            </a:r>
            <a:br>
              <a:rPr lang="en-US" sz="2000" dirty="0"/>
            </a:br>
            <a:endParaRPr lang="en-US" sz="2000" dirty="0"/>
          </a:p>
        </p:txBody>
      </p:sp>
      <p:sp>
        <p:nvSpPr>
          <p:cNvPr id="3" name="Footer Placeholder 2">
            <a:extLst>
              <a:ext uri="{FF2B5EF4-FFF2-40B4-BE49-F238E27FC236}">
                <a16:creationId xmlns:a16="http://schemas.microsoft.com/office/drawing/2014/main" id="{5D23F26B-067D-4EBB-A432-E38C1FE8B9E9}"/>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r>
              <a:rPr lang="en-US"/>
              <a:t>IEEE 802 EC-21/90r2</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250825" y="1341438"/>
            <a:ext cx="8435975" cy="5111749"/>
          </a:xfrm>
        </p:spPr>
        <p:txBody>
          <a:bodyPr/>
          <a:lstStyle/>
          <a:p>
            <a:pPr>
              <a:buFont typeface="Arial" panose="020B0604020202020204" pitchFamily="34" charset="0"/>
              <a:buChar char="•"/>
            </a:pPr>
            <a:r>
              <a:rPr lang="en-US" sz="2000" kern="0" dirty="0">
                <a:solidFill>
                  <a:srgbClr val="000000"/>
                </a:solidFill>
              </a:rPr>
              <a:t>Tutorials may be held electronic:</a:t>
            </a:r>
          </a:p>
          <a:p>
            <a:pPr>
              <a:buFont typeface="Arial" panose="020B0604020202020204" pitchFamily="34" charset="0"/>
              <a:buChar char="•"/>
            </a:pPr>
            <a:r>
              <a:rPr lang="en-US" sz="2000" kern="0" dirty="0">
                <a:solidFill>
                  <a:srgbClr val="000000"/>
                </a:solidFill>
              </a:rPr>
              <a:t>In person Tutorials:</a:t>
            </a: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lvl="1"/>
            <a:r>
              <a:rPr lang="en-US" sz="1600" kern="0" dirty="0">
                <a:solidFill>
                  <a:srgbClr val="000000"/>
                </a:solidFill>
              </a:rPr>
              <a:t>March specific</a:t>
            </a:r>
            <a:r>
              <a:rPr lang="en-US" sz="1600" kern="0" dirty="0">
                <a:solidFill>
                  <a:schemeClr val="accent2"/>
                </a:solidFill>
              </a:rPr>
              <a:t>: </a:t>
            </a:r>
            <a:r>
              <a:rPr lang="en-US" sz="1600" kern="0" dirty="0">
                <a:solidFill>
                  <a:srgbClr val="0070C0"/>
                </a:solidFill>
              </a:rPr>
              <a:t>To be made if Plenary changed to Electronic</a:t>
            </a:r>
          </a:p>
          <a:p>
            <a:pPr lvl="1"/>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 January 2022</a:t>
            </a:r>
          </a:p>
          <a:p>
            <a:endParaRPr lang="en-US" sz="2000" dirty="0"/>
          </a:p>
        </p:txBody>
      </p:sp>
      <p:sp>
        <p:nvSpPr>
          <p:cNvPr id="4" name="Footer Placeholder 3">
            <a:extLst>
              <a:ext uri="{FF2B5EF4-FFF2-40B4-BE49-F238E27FC236}">
                <a16:creationId xmlns:a16="http://schemas.microsoft.com/office/drawing/2014/main" id="{B8266A29-85EF-43B8-A203-244E3A210D11}"/>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r>
              <a:rPr lang="en-US"/>
              <a:t>IEEE 802 EC-21/90r2</a:t>
            </a:r>
            <a:endParaRPr lang="en-US" dirty="0"/>
          </a:p>
        </p:txBody>
      </p:sp>
    </p:spTree>
    <p:extLst>
      <p:ext uri="{BB962C8B-B14F-4D97-AF65-F5344CB8AC3E}">
        <p14:creationId xmlns:p14="http://schemas.microsoft.com/office/powerpoint/2010/main" val="2761304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23805-E47F-4009-9604-A2F22B91BFCC}"/>
              </a:ext>
            </a:extLst>
          </p:cNvPr>
          <p:cNvSpPr>
            <a:spLocks noGrp="1"/>
          </p:cNvSpPr>
          <p:nvPr>
            <p:ph type="title"/>
          </p:nvPr>
        </p:nvSpPr>
        <p:spPr/>
        <p:txBody>
          <a:bodyPr/>
          <a:lstStyle/>
          <a:p>
            <a:r>
              <a:rPr lang="en-US" dirty="0"/>
              <a:t>Tutorials and 802.1 Technical Plenary</a:t>
            </a:r>
          </a:p>
        </p:txBody>
      </p:sp>
      <p:sp>
        <p:nvSpPr>
          <p:cNvPr id="3" name="Content Placeholder 2">
            <a:extLst>
              <a:ext uri="{FF2B5EF4-FFF2-40B4-BE49-F238E27FC236}">
                <a16:creationId xmlns:a16="http://schemas.microsoft.com/office/drawing/2014/main" id="{9360758C-447E-42C2-941D-668F17A0DEC2}"/>
              </a:ext>
            </a:extLst>
          </p:cNvPr>
          <p:cNvSpPr>
            <a:spLocks noGrp="1"/>
          </p:cNvSpPr>
          <p:nvPr>
            <p:ph idx="1"/>
          </p:nvPr>
        </p:nvSpPr>
        <p:spPr>
          <a:xfrm>
            <a:off x="250824" y="1341438"/>
            <a:ext cx="8435975" cy="5287962"/>
          </a:xfrm>
        </p:spPr>
        <p:txBody>
          <a:bodyPr/>
          <a:lstStyle/>
          <a:p>
            <a:r>
              <a:rPr lang="en-US" sz="2800" dirty="0"/>
              <a:t>For the 2022 March IEEE 802 Plenary:</a:t>
            </a:r>
          </a:p>
          <a:p>
            <a:r>
              <a:rPr lang="en-US" sz="2800" dirty="0"/>
              <a:t>Options: Tutorials either </a:t>
            </a:r>
          </a:p>
          <a:p>
            <a:pPr lvl="1"/>
            <a:r>
              <a:rPr lang="en-US" dirty="0"/>
              <a:t>8 or 9 March (Tues/Wed) In-Person/Mixed Mode</a:t>
            </a:r>
          </a:p>
          <a:p>
            <a:pPr lvl="1"/>
            <a:r>
              <a:rPr lang="en-US" dirty="0"/>
              <a:t>1 or 2 March (Tues/Wed) Electronic</a:t>
            </a:r>
          </a:p>
          <a:p>
            <a:r>
              <a:rPr lang="en-US" sz="2800" dirty="0"/>
              <a:t>802.1 Technical Plenary</a:t>
            </a:r>
          </a:p>
          <a:p>
            <a:pPr lvl="1"/>
            <a:r>
              <a:rPr lang="en-US" dirty="0"/>
              <a:t>14 March 2022 (Monday) In-Person/Mixed</a:t>
            </a:r>
          </a:p>
          <a:p>
            <a:pPr lvl="1"/>
            <a:r>
              <a:rPr lang="en-US" dirty="0"/>
              <a:t>?? Electronic</a:t>
            </a:r>
          </a:p>
          <a:p>
            <a:r>
              <a:rPr lang="en-US" dirty="0"/>
              <a:t>Application form to be created when sure </a:t>
            </a:r>
            <a:r>
              <a:rPr lang="en-US"/>
              <a:t>of dates.</a:t>
            </a:r>
            <a:endParaRPr lang="en-US" dirty="0"/>
          </a:p>
        </p:txBody>
      </p:sp>
    </p:spTree>
    <p:extLst>
      <p:ext uri="{BB962C8B-B14F-4D97-AF65-F5344CB8AC3E}">
        <p14:creationId xmlns:p14="http://schemas.microsoft.com/office/powerpoint/2010/main" val="3051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304800" y="1295400"/>
            <a:ext cx="8229600" cy="5356225"/>
          </a:xfrm>
        </p:spPr>
        <p:txBody>
          <a:bodyPr/>
          <a:lstStyle/>
          <a:p>
            <a:r>
              <a:rPr lang="en-US" sz="1600" dirty="0">
                <a:solidFill>
                  <a:schemeClr val="bg1"/>
                </a:solidFill>
                <a:highlight>
                  <a:srgbClr val="FF0000"/>
                </a:highlight>
              </a:rPr>
              <a:t>2021 – Nov 5-19 – Electronic Plenary </a:t>
            </a:r>
          </a:p>
          <a:p>
            <a:r>
              <a:rPr lang="en-US" sz="1600" dirty="0">
                <a:highlight>
                  <a:srgbClr val="FFFF00"/>
                </a:highlight>
              </a:rPr>
              <a:t>2022 – Mar 13-19 – </a:t>
            </a:r>
            <a:r>
              <a:rPr lang="es-ES" sz="1600" dirty="0">
                <a:highlight>
                  <a:srgbClr val="FFFF00"/>
                </a:highlight>
              </a:rPr>
              <a:t>Hilton Orlando Lake Buena Vista, Orlando, FL, </a:t>
            </a:r>
            <a:r>
              <a:rPr lang="en-US" sz="1600" dirty="0">
                <a:highlight>
                  <a:srgbClr val="FFFF00"/>
                </a:highlight>
              </a:rPr>
              <a:t>United States</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COVID Cancelled Session Rebook potential:</a:t>
            </a:r>
          </a:p>
          <a:p>
            <a:pPr marL="800100" lvl="2" indent="0">
              <a:buNone/>
            </a:pPr>
            <a:r>
              <a:rPr lang="en-US" sz="1600" dirty="0">
                <a:highlight>
                  <a:srgbClr val="99FF99"/>
                </a:highlight>
              </a:rPr>
              <a:t>Hilton Orlando Lake Buena Vista - on Hold</a:t>
            </a: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9DD96-F7DE-446D-98F6-03AC5ECD281C}"/>
              </a:ext>
            </a:extLst>
          </p:cNvPr>
          <p:cNvSpPr>
            <a:spLocks noGrp="1"/>
          </p:cNvSpPr>
          <p:nvPr>
            <p:ph type="title"/>
          </p:nvPr>
        </p:nvSpPr>
        <p:spPr/>
        <p:txBody>
          <a:bodyPr/>
          <a:lstStyle/>
          <a:p>
            <a:pPr lvl="1"/>
            <a:r>
              <a:rPr lang="en-US" altLang="en-US" dirty="0"/>
              <a:t>Nov 5-19,2021 Registration Reminder</a:t>
            </a:r>
          </a:p>
        </p:txBody>
      </p:sp>
      <p:sp>
        <p:nvSpPr>
          <p:cNvPr id="3" name="Content Placeholder 2">
            <a:extLst>
              <a:ext uri="{FF2B5EF4-FFF2-40B4-BE49-F238E27FC236}">
                <a16:creationId xmlns:a16="http://schemas.microsoft.com/office/drawing/2014/main" id="{7325E3A7-34ED-459C-8A8E-F96362456C89}"/>
              </a:ext>
            </a:extLst>
          </p:cNvPr>
          <p:cNvSpPr>
            <a:spLocks noGrp="1"/>
          </p:cNvSpPr>
          <p:nvPr>
            <p:ph idx="1"/>
          </p:nvPr>
        </p:nvSpPr>
        <p:spPr>
          <a:xfrm>
            <a:off x="250825" y="1341437"/>
            <a:ext cx="8229600" cy="5111749"/>
          </a:xfrm>
        </p:spPr>
        <p:txBody>
          <a:bodyPr/>
          <a:lstStyle/>
          <a:p>
            <a:pPr lvl="1"/>
            <a:r>
              <a:rPr lang="en-US" sz="1600" dirty="0"/>
              <a:t>Due to the ongoing COVID-19 pandemic, the November 2021 IEEE 802 Plenary will be held electronically.  </a:t>
            </a:r>
            <a:br>
              <a:rPr lang="en-US" sz="1600" dirty="0"/>
            </a:br>
            <a:r>
              <a:rPr lang="en-US" sz="1600" dirty="0"/>
              <a:t>Participating Working Groups: 802.1, 802.3, 802.11, 802.15, 802.18, 802.19,802.24</a:t>
            </a:r>
          </a:p>
          <a:p>
            <a:r>
              <a:rPr lang="en-US" sz="1800" b="1" dirty="0"/>
              <a:t>REGISTRATION FEES &amp; DEADLINES</a:t>
            </a:r>
          </a:p>
          <a:p>
            <a:pPr marL="857250" lvl="2" indent="0">
              <a:buNone/>
            </a:pPr>
            <a:r>
              <a:rPr lang="en-US" sz="1600" b="1" dirty="0"/>
              <a:t>Early Registration: </a:t>
            </a:r>
            <a:r>
              <a:rPr lang="en-US" sz="1600" dirty="0"/>
              <a:t> now through October 21, 2021:             $US 50.00</a:t>
            </a:r>
            <a:br>
              <a:rPr lang="en-US" sz="1600" dirty="0"/>
            </a:br>
            <a:br>
              <a:rPr lang="en-US" sz="1600" dirty="0"/>
            </a:br>
            <a:r>
              <a:rPr lang="en-US" sz="1600" b="1" dirty="0"/>
              <a:t>Standard Registration:</a:t>
            </a:r>
            <a:r>
              <a:rPr lang="en-US" sz="1600" dirty="0"/>
              <a:t>  Oct 22 through November 5, 2021: $US 75.00</a:t>
            </a:r>
            <a:br>
              <a:rPr lang="en-US" sz="1600" dirty="0"/>
            </a:br>
            <a:br>
              <a:rPr lang="en-US" sz="1600" dirty="0"/>
            </a:br>
            <a:r>
              <a:rPr lang="en-US" sz="1600" b="1" dirty="0"/>
              <a:t>Late Registration:</a:t>
            </a:r>
            <a:r>
              <a:rPr lang="en-US" sz="1600" dirty="0"/>
              <a:t>  After November 5, 2021:                         $US 125.00</a:t>
            </a:r>
            <a:br>
              <a:rPr lang="en-US" sz="1200" dirty="0"/>
            </a:br>
            <a:endParaRPr lang="en-US" sz="1200" dirty="0"/>
          </a:p>
          <a:p>
            <a:r>
              <a:rPr lang="en-US" sz="1800" dirty="0"/>
              <a:t>REGISTRATION FEE POLICY:</a:t>
            </a:r>
          </a:p>
          <a:p>
            <a:pPr lvl="1"/>
            <a:r>
              <a:rPr lang="en-US" sz="1600" b="1" dirty="0">
                <a:solidFill>
                  <a:srgbClr val="FF0000"/>
                </a:solidFill>
              </a:rPr>
              <a:t>An individual who attends any portion of a technical meeting that is part of an IEEE 802 LMSC plenary session must pay the registration fee.</a:t>
            </a:r>
          </a:p>
          <a:p>
            <a:pPr lvl="1"/>
            <a:r>
              <a:rPr lang="en-US" sz="1600" dirty="0"/>
              <a:t>Registration Fees are Non-Transferable and Non-Refundable</a:t>
            </a:r>
            <a:br>
              <a:rPr lang="en-US" sz="1600" dirty="0"/>
            </a:br>
            <a:endParaRPr lang="en-US" sz="1600" dirty="0"/>
          </a:p>
          <a:p>
            <a:r>
              <a:rPr lang="en-US" sz="2000" b="1" dirty="0"/>
              <a:t>REGISTRATION WEBSITE: </a:t>
            </a:r>
            <a:r>
              <a:rPr lang="en-US" sz="2000" b="1" dirty="0">
                <a:hlinkClick r:id="rId2"/>
              </a:rPr>
              <a:t>https://cvent.me/4xn8Ql</a:t>
            </a:r>
            <a:endParaRPr lang="en-US" sz="2000" dirty="0"/>
          </a:p>
          <a:p>
            <a:pPr lvl="1"/>
            <a:endParaRPr lang="en-US" sz="3600" dirty="0"/>
          </a:p>
        </p:txBody>
      </p:sp>
    </p:spTree>
    <p:extLst>
      <p:ext uri="{BB962C8B-B14F-4D97-AF65-F5344CB8AC3E}">
        <p14:creationId xmlns:p14="http://schemas.microsoft.com/office/powerpoint/2010/main" val="106679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C18E-5564-41A4-A3A7-A0C896F9C171}"/>
              </a:ext>
            </a:extLst>
          </p:cNvPr>
          <p:cNvSpPr>
            <a:spLocks noGrp="1"/>
          </p:cNvSpPr>
          <p:nvPr>
            <p:ph type="title"/>
          </p:nvPr>
        </p:nvSpPr>
        <p:spPr/>
        <p:txBody>
          <a:bodyPr/>
          <a:lstStyle/>
          <a:p>
            <a:r>
              <a:rPr lang="en-US" dirty="0"/>
              <a:t>March 2022 - Orlando</a:t>
            </a:r>
          </a:p>
        </p:txBody>
      </p:sp>
      <p:sp>
        <p:nvSpPr>
          <p:cNvPr id="3" name="Content Placeholder 2">
            <a:extLst>
              <a:ext uri="{FF2B5EF4-FFF2-40B4-BE49-F238E27FC236}">
                <a16:creationId xmlns:a16="http://schemas.microsoft.com/office/drawing/2014/main" id="{6532B60D-9BAD-4732-BC59-3D7F9C8F7C3E}"/>
              </a:ext>
            </a:extLst>
          </p:cNvPr>
          <p:cNvSpPr>
            <a:spLocks noGrp="1"/>
          </p:cNvSpPr>
          <p:nvPr>
            <p:ph idx="1"/>
          </p:nvPr>
        </p:nvSpPr>
        <p:spPr>
          <a:xfrm>
            <a:off x="250825" y="1341437"/>
            <a:ext cx="8229600" cy="5111749"/>
          </a:xfrm>
        </p:spPr>
        <p:txBody>
          <a:bodyPr/>
          <a:lstStyle/>
          <a:p>
            <a:r>
              <a:rPr lang="en-US" sz="2400" dirty="0"/>
              <a:t>2022 – Mar 13-19 – </a:t>
            </a:r>
            <a:r>
              <a:rPr lang="es-ES" sz="2400" dirty="0"/>
              <a:t>Hilton Orlando Lake Buena Vista, Orlando, FL, </a:t>
            </a:r>
            <a:r>
              <a:rPr lang="en-US" sz="2400" dirty="0"/>
              <a:t>United States</a:t>
            </a:r>
          </a:p>
          <a:p>
            <a:pPr lvl="1"/>
            <a:r>
              <a:rPr lang="en-US" dirty="0"/>
              <a:t>Addendum to reduce block executed</a:t>
            </a:r>
          </a:p>
          <a:p>
            <a:pPr lvl="1"/>
            <a:r>
              <a:rPr lang="en-US" dirty="0"/>
              <a:t>2 advanced deposits was paid $86,791</a:t>
            </a:r>
          </a:p>
          <a:p>
            <a:pPr lvl="1"/>
            <a:r>
              <a:rPr lang="en-US" dirty="0"/>
              <a:t>Working with Venue for potential Hybrid (Mixed Mode) options.</a:t>
            </a:r>
          </a:p>
          <a:p>
            <a:pPr lvl="2"/>
            <a:r>
              <a:rPr lang="en-US" sz="2000" dirty="0"/>
              <a:t>(Motion on Nov 19</a:t>
            </a:r>
            <a:r>
              <a:rPr lang="en-US" sz="2000" baseline="30000" dirty="0"/>
              <a:t>th</a:t>
            </a:r>
            <a:r>
              <a:rPr lang="en-US" sz="2000" dirty="0"/>
              <a:t> to consider option)</a:t>
            </a:r>
          </a:p>
          <a:p>
            <a:pPr lvl="1"/>
            <a:r>
              <a:rPr lang="en-US" dirty="0"/>
              <a:t>Go/No Go date set for Dec 7, 2021</a:t>
            </a:r>
          </a:p>
          <a:p>
            <a:pPr lvl="1"/>
            <a:r>
              <a:rPr lang="en-US" dirty="0"/>
              <a:t>Site Visit tentatively set for January 10-12, 2022</a:t>
            </a:r>
          </a:p>
          <a:p>
            <a:pPr lvl="2"/>
            <a:r>
              <a:rPr lang="en-US" sz="2000" dirty="0"/>
              <a:t>(Motion on Nov 19</a:t>
            </a:r>
            <a:r>
              <a:rPr lang="en-US" sz="2000" baseline="30000" dirty="0"/>
              <a:t>th</a:t>
            </a:r>
            <a:r>
              <a:rPr lang="en-US" sz="2000" dirty="0"/>
              <a:t> to approve possible travel).</a:t>
            </a:r>
          </a:p>
          <a:p>
            <a:endParaRPr lang="en-US" sz="2400" dirty="0"/>
          </a:p>
          <a:p>
            <a:pPr marL="0" indent="0">
              <a:buNone/>
            </a:pPr>
            <a:endParaRPr lang="en-US" sz="2000" dirty="0"/>
          </a:p>
          <a:p>
            <a:endParaRPr lang="en-US" dirty="0"/>
          </a:p>
        </p:txBody>
      </p:sp>
    </p:spTree>
    <p:extLst>
      <p:ext uri="{BB962C8B-B14F-4D97-AF65-F5344CB8AC3E}">
        <p14:creationId xmlns:p14="http://schemas.microsoft.com/office/powerpoint/2010/main" val="3425996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2021 November</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250825" y="1196976"/>
            <a:ext cx="8054975" cy="5256212"/>
          </a:xfrm>
        </p:spPr>
        <p:txBody>
          <a:bodyPr/>
          <a:lstStyle/>
          <a:p>
            <a:r>
              <a:rPr lang="en-US" dirty="0"/>
              <a:t>Please Straw Poll your membership:</a:t>
            </a:r>
          </a:p>
          <a:p>
            <a:r>
              <a:rPr lang="en-US" sz="2400" dirty="0"/>
              <a:t>1. If the 2022 March Plenary Session is held in Orlando, Florida as an in-person only session, will you attend?</a:t>
            </a:r>
          </a:p>
          <a:p>
            <a:pPr lvl="2"/>
            <a:r>
              <a:rPr lang="en-US" sz="2000" dirty="0"/>
              <a:t>Yes/No</a:t>
            </a:r>
          </a:p>
          <a:p>
            <a:r>
              <a:rPr lang="en-US" sz="2400" dirty="0"/>
              <a:t>2. If the 2022 March Plenary Session is held in Orlando, Florida as a mixed-mode session, will you attend:</a:t>
            </a:r>
          </a:p>
          <a:p>
            <a:pPr lvl="2"/>
            <a:r>
              <a:rPr lang="en-US" sz="2000" dirty="0"/>
              <a:t>Attend In-person</a:t>
            </a:r>
          </a:p>
          <a:p>
            <a:pPr lvl="2"/>
            <a:r>
              <a:rPr lang="en-US" sz="2000" dirty="0"/>
              <a:t>Attend Virtually (remotely)</a:t>
            </a:r>
          </a:p>
          <a:p>
            <a:pPr lvl="2"/>
            <a:r>
              <a:rPr lang="en-US" sz="2000" dirty="0"/>
              <a:t>Will not attend plenary </a:t>
            </a:r>
          </a:p>
        </p:txBody>
      </p:sp>
    </p:spTree>
    <p:extLst>
      <p:ext uri="{BB962C8B-B14F-4D97-AF65-F5344CB8AC3E}">
        <p14:creationId xmlns:p14="http://schemas.microsoft.com/office/powerpoint/2010/main" val="302269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7647F-E3CE-4C2C-B7EB-ACEE4634E2F5}"/>
              </a:ext>
            </a:extLst>
          </p:cNvPr>
          <p:cNvSpPr>
            <a:spLocks noGrp="1"/>
          </p:cNvSpPr>
          <p:nvPr>
            <p:ph type="title"/>
          </p:nvPr>
        </p:nvSpPr>
        <p:spPr/>
        <p:txBody>
          <a:bodyPr/>
          <a:lstStyle/>
          <a:p>
            <a:r>
              <a:rPr lang="en-US" sz="3200" dirty="0"/>
              <a:t>Items to Consider for In-person Sessions</a:t>
            </a:r>
          </a:p>
        </p:txBody>
      </p:sp>
      <p:sp>
        <p:nvSpPr>
          <p:cNvPr id="3" name="Content Placeholder 2">
            <a:extLst>
              <a:ext uri="{FF2B5EF4-FFF2-40B4-BE49-F238E27FC236}">
                <a16:creationId xmlns:a16="http://schemas.microsoft.com/office/drawing/2014/main" id="{3B801D27-95F6-465D-870F-F90B6024BC93}"/>
              </a:ext>
            </a:extLst>
          </p:cNvPr>
          <p:cNvSpPr>
            <a:spLocks noGrp="1"/>
          </p:cNvSpPr>
          <p:nvPr>
            <p:ph idx="1"/>
          </p:nvPr>
        </p:nvSpPr>
        <p:spPr/>
        <p:txBody>
          <a:bodyPr/>
          <a:lstStyle/>
          <a:p>
            <a:pPr marL="457200" indent="-457200">
              <a:buAutoNum type="arabicPeriod"/>
            </a:pPr>
            <a:r>
              <a:rPr lang="en-US" sz="2800" dirty="0"/>
              <a:t>Safety of Attendees</a:t>
            </a:r>
          </a:p>
          <a:p>
            <a:pPr marL="457200" indent="-457200">
              <a:buAutoNum type="arabicPeriod"/>
            </a:pPr>
            <a:r>
              <a:rPr lang="en-US" sz="2800" dirty="0"/>
              <a:t>Travel authorizations from/to Countries</a:t>
            </a:r>
          </a:p>
          <a:p>
            <a:pPr marL="457200" indent="-457200">
              <a:buAutoNum type="arabicPeriod"/>
            </a:pPr>
            <a:r>
              <a:rPr lang="en-US" sz="2800" dirty="0"/>
              <a:t>Travel authorizations from Companies</a:t>
            </a:r>
          </a:p>
          <a:p>
            <a:pPr marL="457200" indent="-457200">
              <a:buAutoNum type="arabicPeriod"/>
            </a:pPr>
            <a:r>
              <a:rPr lang="en-US" sz="2800" dirty="0"/>
              <a:t>Number possible to attend</a:t>
            </a:r>
          </a:p>
          <a:p>
            <a:pPr marL="457200" indent="-457200">
              <a:buAutoNum type="arabicPeriod"/>
            </a:pPr>
            <a:r>
              <a:rPr lang="en-US" sz="2800" dirty="0"/>
              <a:t>Social Distancing impacts on meeting space.</a:t>
            </a:r>
          </a:p>
          <a:p>
            <a:endParaRPr lang="en-US" dirty="0"/>
          </a:p>
        </p:txBody>
      </p:sp>
    </p:spTree>
    <p:extLst>
      <p:ext uri="{BB962C8B-B14F-4D97-AF65-F5344CB8AC3E}">
        <p14:creationId xmlns:p14="http://schemas.microsoft.com/office/powerpoint/2010/main" val="427986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5F7B-9E73-4AF3-8EA9-28D1BF720B4D}"/>
              </a:ext>
            </a:extLst>
          </p:cNvPr>
          <p:cNvSpPr>
            <a:spLocks noGrp="1"/>
          </p:cNvSpPr>
          <p:nvPr>
            <p:ph type="title"/>
          </p:nvPr>
        </p:nvSpPr>
        <p:spPr/>
        <p:txBody>
          <a:bodyPr/>
          <a:lstStyle/>
          <a:p>
            <a:r>
              <a:rPr lang="en-US" dirty="0"/>
              <a:t>2022 March Plenary Safety</a:t>
            </a:r>
          </a:p>
        </p:txBody>
      </p:sp>
      <p:sp>
        <p:nvSpPr>
          <p:cNvPr id="3" name="Content Placeholder 2">
            <a:extLst>
              <a:ext uri="{FF2B5EF4-FFF2-40B4-BE49-F238E27FC236}">
                <a16:creationId xmlns:a16="http://schemas.microsoft.com/office/drawing/2014/main" id="{1130A3A1-BA0A-4312-99A3-00A7001267C6}"/>
              </a:ext>
            </a:extLst>
          </p:cNvPr>
          <p:cNvSpPr>
            <a:spLocks noGrp="1"/>
          </p:cNvSpPr>
          <p:nvPr>
            <p:ph idx="1"/>
          </p:nvPr>
        </p:nvSpPr>
        <p:spPr>
          <a:xfrm>
            <a:off x="250825" y="1341438"/>
            <a:ext cx="8229600" cy="5211762"/>
          </a:xfrm>
        </p:spPr>
        <p:txBody>
          <a:bodyPr/>
          <a:lstStyle/>
          <a:p>
            <a:r>
              <a:rPr lang="en-US" sz="2400" dirty="0"/>
              <a:t>What requirements should IEEE 802 enforce for attendance at in person venues?</a:t>
            </a:r>
          </a:p>
          <a:p>
            <a:pPr lvl="1"/>
            <a:r>
              <a:rPr lang="en-US" sz="2000" dirty="0"/>
              <a:t>Vaccinated/Testing</a:t>
            </a:r>
          </a:p>
          <a:p>
            <a:pPr lvl="1"/>
            <a:r>
              <a:rPr lang="en-US" sz="2000" dirty="0"/>
              <a:t>Masks / social distancing</a:t>
            </a:r>
          </a:p>
          <a:p>
            <a:pPr lvl="1"/>
            <a:r>
              <a:rPr lang="en-US" sz="2000" dirty="0"/>
              <a:t>Other group examples:</a:t>
            </a:r>
          </a:p>
          <a:p>
            <a:pPr lvl="2"/>
            <a:r>
              <a:rPr lang="en-US" sz="1800" dirty="0"/>
              <a:t>2022 CES Health and Safety Protocol: </a:t>
            </a:r>
            <a:r>
              <a:rPr lang="en-US" sz="1200" dirty="0">
                <a:hlinkClick r:id="rId2"/>
              </a:rPr>
              <a:t>https://www.ces.tech/Logistics/Health-Protocols.aspx</a:t>
            </a:r>
            <a:r>
              <a:rPr lang="en-US" sz="1200" dirty="0"/>
              <a:t> </a:t>
            </a:r>
          </a:p>
          <a:p>
            <a:pPr lvl="2"/>
            <a:r>
              <a:rPr lang="en-US" sz="1800" dirty="0"/>
              <a:t>2021 Linux Foundation:  </a:t>
            </a:r>
            <a:r>
              <a:rPr lang="en-US" sz="1200" dirty="0">
                <a:hlinkClick r:id="rId3"/>
              </a:rPr>
              <a:t>https://events.linuxfoundation.org/kubecon-cloudnativecon-north-america/attend/health-and-safety/#in-person-attendance-requirements</a:t>
            </a:r>
            <a:r>
              <a:rPr lang="en-US" sz="1200" dirty="0"/>
              <a:t> </a:t>
            </a:r>
          </a:p>
          <a:p>
            <a:pPr lvl="2"/>
            <a:r>
              <a:rPr lang="en-US" sz="1800" dirty="0"/>
              <a:t>SC21</a:t>
            </a:r>
            <a:r>
              <a:rPr lang="en-US" sz="1200" dirty="0"/>
              <a:t>: </a:t>
            </a:r>
            <a:r>
              <a:rPr lang="en-US" sz="1200" dirty="0">
                <a:hlinkClick r:id="rId4"/>
              </a:rPr>
              <a:t>https://sc21.supercomputing.org/attend/health-safety/</a:t>
            </a:r>
            <a:r>
              <a:rPr lang="en-US" sz="1200" dirty="0"/>
              <a:t>  </a:t>
            </a:r>
            <a:endParaRPr lang="en-US" sz="1800" dirty="0"/>
          </a:p>
          <a:p>
            <a:r>
              <a:rPr lang="en-US" sz="2000" dirty="0"/>
              <a:t>Sanitation stations?</a:t>
            </a:r>
          </a:p>
          <a:p>
            <a:r>
              <a:rPr lang="en-US" sz="2000" dirty="0"/>
              <a:t>Extra Masks?</a:t>
            </a:r>
          </a:p>
          <a:p>
            <a:r>
              <a:rPr lang="en-US" sz="2000" dirty="0"/>
              <a:t>Testing (for international travelers)?</a:t>
            </a:r>
          </a:p>
        </p:txBody>
      </p:sp>
    </p:spTree>
    <p:extLst>
      <p:ext uri="{BB962C8B-B14F-4D97-AF65-F5344CB8AC3E}">
        <p14:creationId xmlns:p14="http://schemas.microsoft.com/office/powerpoint/2010/main" val="1621106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2B20-E977-4B0B-9A06-F955DE573E07}"/>
              </a:ext>
            </a:extLst>
          </p:cNvPr>
          <p:cNvSpPr>
            <a:spLocks noGrp="1"/>
          </p:cNvSpPr>
          <p:nvPr>
            <p:ph type="title"/>
          </p:nvPr>
        </p:nvSpPr>
        <p:spPr/>
        <p:txBody>
          <a:bodyPr/>
          <a:lstStyle/>
          <a:p>
            <a:r>
              <a:rPr lang="en-US" dirty="0"/>
              <a:t>July 2022 – Montreal, Canada</a:t>
            </a:r>
          </a:p>
        </p:txBody>
      </p:sp>
      <p:sp>
        <p:nvSpPr>
          <p:cNvPr id="3" name="Content Placeholder 2">
            <a:extLst>
              <a:ext uri="{FF2B5EF4-FFF2-40B4-BE49-F238E27FC236}">
                <a16:creationId xmlns:a16="http://schemas.microsoft.com/office/drawing/2014/main" id="{632FD965-2A18-4BDE-88F9-A361CB39B9B8}"/>
              </a:ext>
            </a:extLst>
          </p:cNvPr>
          <p:cNvSpPr>
            <a:spLocks noGrp="1"/>
          </p:cNvSpPr>
          <p:nvPr>
            <p:ph idx="1"/>
          </p:nvPr>
        </p:nvSpPr>
        <p:spPr/>
        <p:txBody>
          <a:bodyPr/>
          <a:lstStyle/>
          <a:p>
            <a:r>
              <a:rPr lang="en-US" sz="3200" dirty="0"/>
              <a:t>2022 – July 10-15 – Sheraton Le Centre Montreal, Montreal, Quebec, Canada</a:t>
            </a:r>
          </a:p>
          <a:p>
            <a:pPr lvl="1"/>
            <a:r>
              <a:rPr lang="en-US" dirty="0"/>
              <a:t>Booked prior to Covid-19 Pandemic</a:t>
            </a:r>
          </a:p>
          <a:p>
            <a:pPr lvl="1"/>
            <a:r>
              <a:rPr lang="en-US" dirty="0"/>
              <a:t>2020 July instance rebooked to 2024.</a:t>
            </a:r>
          </a:p>
          <a:p>
            <a:pPr lvl="1"/>
            <a:r>
              <a:rPr lang="en-US" dirty="0"/>
              <a:t>Begin in December to work on logistics</a:t>
            </a:r>
          </a:p>
          <a:p>
            <a:pPr lvl="1"/>
            <a:endParaRPr lang="en-US" dirty="0"/>
          </a:p>
          <a:p>
            <a:endParaRPr lang="en-US" dirty="0"/>
          </a:p>
        </p:txBody>
      </p:sp>
    </p:spTree>
    <p:extLst>
      <p:ext uri="{BB962C8B-B14F-4D97-AF65-F5344CB8AC3E}">
        <p14:creationId xmlns:p14="http://schemas.microsoft.com/office/powerpoint/2010/main" val="97549593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Template>
  <TotalTime>14453</TotalTime>
  <Words>2439</Words>
  <Application>Microsoft Office PowerPoint</Application>
  <PresentationFormat>On-screen Show (4:3)</PresentationFormat>
  <Paragraphs>302</Paragraphs>
  <Slides>25</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Times New Roman</vt:lpstr>
      <vt:lpstr>Title slide</vt:lpstr>
      <vt:lpstr>Executive Secretary Report for  2021 November Electronic Plenary</vt:lpstr>
      <vt:lpstr>IEEE 802 Opening EC Mtg – Nov 5</vt:lpstr>
      <vt:lpstr>Future Venue Contract Status</vt:lpstr>
      <vt:lpstr>Nov 5-19,2021 Registration Reminder</vt:lpstr>
      <vt:lpstr>March 2022 - Orlando</vt:lpstr>
      <vt:lpstr>Straw Poll for 2021 November</vt:lpstr>
      <vt:lpstr>Items to Consider for In-person Sessions</vt:lpstr>
      <vt:lpstr>2022 March Plenary Safety</vt:lpstr>
      <vt:lpstr>July 2022 – Montreal, Canada</vt:lpstr>
      <vt:lpstr>Future Sessions</vt:lpstr>
      <vt:lpstr>IEEE 802 Closing EC Mtg – Nov 19</vt:lpstr>
      <vt:lpstr>Future Venue Contract Status</vt:lpstr>
      <vt:lpstr>March 2022 - Orlando</vt:lpstr>
      <vt:lpstr>Straw Poll for 2021 November - 1</vt:lpstr>
      <vt:lpstr>Straw Poll for 2021 November – 2.</vt:lpstr>
      <vt:lpstr>Other Questions Polled</vt:lpstr>
      <vt:lpstr>Thoughts – 2022 March Plenary</vt:lpstr>
      <vt:lpstr>Proposed Fee Structure/dates for 2022 March</vt:lpstr>
      <vt:lpstr>2022 March Mixed Mode Plenary Fee Motion </vt:lpstr>
      <vt:lpstr>Motion to Approve Exec Site Visit</vt:lpstr>
      <vt:lpstr>Motion to approve 2025 November Plenary location</vt:lpstr>
      <vt:lpstr>8.033 – Executive Secretary Report</vt:lpstr>
      <vt:lpstr>8.04 Monthly IEEE 802 EC Telecons</vt:lpstr>
      <vt:lpstr>8.05 Call for Tutorials for November</vt:lpstr>
      <vt:lpstr>Tutorials and 802.1 Technical Plenary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ec-21-0232-00-00EC-Executive Secretary Report for 2021 Nov Electronic Plenary</dc:title>
  <dc:subject>2021 November IEEE 802 Electronic Plenary</dc:subject>
  <dc:creator>Jon Rosdahl</dc:creator>
  <cp:keywords>Electronic Plenary</cp:keywords>
  <dc:description>Jon Rosdahl, Qualcomm</dc:description>
  <cp:lastModifiedBy>Jon Rosdahl</cp:lastModifiedBy>
  <cp:revision>7</cp:revision>
  <dcterms:created xsi:type="dcterms:W3CDTF">2021-09-07T16:57:28Z</dcterms:created>
  <dcterms:modified xsi:type="dcterms:W3CDTF">2021-11-19T04:27:00Z</dcterms:modified>
  <cp:category>November 2021</cp:category>
</cp:coreProperties>
</file>