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287" r:id="rId3"/>
    <p:sldId id="1719" r:id="rId4"/>
    <p:sldId id="1722" r:id="rId5"/>
    <p:sldId id="1723" r:id="rId6"/>
    <p:sldId id="1724" r:id="rId7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69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926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84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802.11-16/1091r1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7165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Sept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C92585-5460-48EC-A28F-298482A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94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802.11-16/1091r1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7165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Sept 2016</a:t>
            </a:r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8D10512-F400-46E6-9813-0191A717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Submission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11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BFD8823A-E707-449B-AE25-47FA80230A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July 2010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32371F6-024C-497B-815E-D0E3294E13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E5288C-F87B-4810-A6B2-740CE13B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53388" y="6475413"/>
            <a:ext cx="490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469A3A6-7083-48BA-9D7E-342D6AB9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053546" y="363379"/>
            <a:ext cx="33919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latin typeface="Arial" pitchFamily="34" charset="0"/>
              </a:rPr>
              <a:t>doc.: IEEE 802</a:t>
            </a:r>
            <a:r>
              <a:rPr lang="en-US" sz="1600" b="1" baseline="0" dirty="0">
                <a:latin typeface="Arial" pitchFamily="34" charset="0"/>
              </a:rPr>
              <a:t> ec</a:t>
            </a:r>
            <a:r>
              <a:rPr lang="en-US" sz="1600" b="1" dirty="0">
                <a:latin typeface="Arial" pitchFamily="34" charset="0"/>
              </a:rPr>
              <a:t>-21-0258-03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latin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899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latin typeface="Arial" pitchFamily="34" charset="0"/>
              </a:rPr>
              <a:t>Nov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593-04-0jtc-agenda-for-nov-2021-virtually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00-07-0jtc-response-to-comments-on-802-11ax-in-60-day-ballot.docx" TargetMode="External"/><Relationship Id="rId2" Type="http://schemas.openxmlformats.org/officeDocument/2006/relationships/hyperlink" Target="https://mentor.ieee.org/802.11/dcn/21/11-21-1400-05-0jtc-response-to-comments-on-802-11ax-in-60-day-ballot.doc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50-06-0jtc-response-to-n289.docx" TargetMode="Externa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81347C9-C12F-43D2-B3D1-D523E0829A7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Nov 2021 opening report for EC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4 Nov 2021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45814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85800" y="2590800"/>
            <a:ext cx="2514600" cy="1447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Call to Order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Approve agenda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Execute agenda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AU" sz="1600" dirty="0">
                <a:latin typeface="+mj-lt"/>
              </a:rPr>
              <a:t>Adjourn</a:t>
            </a:r>
            <a:endParaRPr lang="en-US" sz="1600" dirty="0">
              <a:latin typeface="+mj-lt"/>
            </a:endParaRPr>
          </a:p>
        </p:txBody>
      </p:sp>
      <p:sp>
        <p:nvSpPr>
          <p:cNvPr id="10244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1066800"/>
          </a:xfrm>
        </p:spPr>
        <p:txBody>
          <a:bodyPr/>
          <a:lstStyle/>
          <a:p>
            <a:r>
              <a:rPr lang="en-US" dirty="0"/>
              <a:t>The IEEE 802 JTC1 SC has one slot at the Nov 2021 virtual plenary meeting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4495800" y="11430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AU" sz="1400" b="1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1981200"/>
            <a:ext cx="2514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+mj-lt"/>
              </a:rPr>
              <a:t>Tuesday</a:t>
            </a:r>
          </a:p>
          <a:p>
            <a:pPr algn="ctr">
              <a:defRPr/>
            </a:pPr>
            <a:r>
              <a:rPr lang="en-US" sz="1600" b="1" dirty="0">
                <a:latin typeface="+mj-lt"/>
              </a:rPr>
              <a:t>9 Nov 2021, 4-6 pm 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6477000"/>
            <a:ext cx="655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Slide </a:t>
            </a:r>
            <a:fld id="{CE9E285F-F601-43F1-B60E-9449BADFF5FA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981200"/>
            <a:ext cx="5029200" cy="4114800"/>
          </a:xfrm>
        </p:spPr>
        <p:txBody>
          <a:bodyPr/>
          <a:lstStyle/>
          <a:p>
            <a:r>
              <a:rPr lang="en-AU" dirty="0"/>
              <a:t>High level agenda (</a:t>
            </a:r>
            <a:r>
              <a:rPr lang="en-AU" dirty="0">
                <a:hlinkClick r:id="rId3"/>
              </a:rPr>
              <a:t>11-21-1593-04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Approve minutes</a:t>
            </a:r>
          </a:p>
          <a:p>
            <a:pPr lvl="2"/>
            <a:r>
              <a:rPr lang="en-AU" dirty="0"/>
              <a:t>From wireless interim meeting in Sept 2021</a:t>
            </a:r>
          </a:p>
          <a:p>
            <a:pPr lvl="1"/>
            <a:r>
              <a:rPr lang="en-AU" dirty="0"/>
              <a:t>Review extended goals</a:t>
            </a:r>
          </a:p>
          <a:p>
            <a:pPr lvl="2"/>
            <a:r>
              <a:rPr lang="en-AU" dirty="0"/>
              <a:t>From reaffirmation of status as SC in Nov 2020</a:t>
            </a:r>
          </a:p>
          <a:p>
            <a:pPr lvl="1"/>
            <a:r>
              <a:rPr lang="en-AU" dirty="0"/>
              <a:t>Review status of SC6 interactions</a:t>
            </a:r>
          </a:p>
          <a:p>
            <a:pPr lvl="2"/>
            <a:r>
              <a:rPr lang="en-AU" dirty="0"/>
              <a:t>Review liaisons of drafts to SC6</a:t>
            </a:r>
          </a:p>
          <a:p>
            <a:pPr lvl="2"/>
            <a:r>
              <a:rPr lang="en-AU" dirty="0"/>
              <a:t>Review notifications of projects to SC6</a:t>
            </a:r>
          </a:p>
          <a:p>
            <a:pPr lvl="2"/>
            <a:r>
              <a:rPr lang="en-AU" dirty="0"/>
              <a:t>Review status of ballots</a:t>
            </a:r>
          </a:p>
          <a:p>
            <a:pPr lvl="1"/>
            <a:r>
              <a:rPr lang="en-AU" dirty="0"/>
              <a:t>Review SC6 activities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has sent 73 standards through to PSDO ratification with 42 in-process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E48A27-67E1-4913-B2DA-09E254BFE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382686"/>
              </p:ext>
            </p:extLst>
          </p:nvPr>
        </p:nvGraphicFramePr>
        <p:xfrm>
          <a:off x="1714500" y="2148840"/>
          <a:ext cx="57912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5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3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690F96-F50F-4421-ACF9-7FBC8ADE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large number of IEEE 802 submissions are in the PSDO balloting &amp; publication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78BB-E25B-4A8F-8964-0094B65B6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8960"/>
            <a:ext cx="2590800" cy="4114800"/>
          </a:xfrm>
        </p:spPr>
        <p:txBody>
          <a:bodyPr/>
          <a:lstStyle/>
          <a:p>
            <a:pPr lvl="1"/>
            <a:r>
              <a:rPr lang="en-AU" dirty="0"/>
              <a:t>Waiting for 60-day ballot</a:t>
            </a:r>
          </a:p>
          <a:p>
            <a:pPr lvl="2">
              <a:spcBef>
                <a:spcPts val="200"/>
              </a:spcBef>
            </a:pPr>
            <a:r>
              <a:rPr lang="en-AU" dirty="0">
                <a:solidFill>
                  <a:srgbClr val="FF0000"/>
                </a:solidFill>
              </a:rPr>
              <a:t>802.11ba</a:t>
            </a:r>
          </a:p>
          <a:p>
            <a:pPr lvl="1"/>
            <a:r>
              <a:rPr lang="en-AU" sz="1800" kern="0" dirty="0"/>
              <a:t>Passed </a:t>
            </a:r>
            <a:r>
              <a:rPr lang="en-AU" dirty="0"/>
              <a:t>60-day ballot</a:t>
            </a:r>
            <a:br>
              <a:rPr lang="en-AU" dirty="0"/>
            </a:br>
            <a:r>
              <a:rPr lang="en-AU" sz="1800" dirty="0"/>
              <a:t>(resolutions req)</a:t>
            </a:r>
            <a:endParaRPr lang="en-AU" dirty="0"/>
          </a:p>
          <a:p>
            <a:pPr lvl="2">
              <a:spcBef>
                <a:spcPts val="200"/>
              </a:spcBef>
            </a:pPr>
            <a:r>
              <a:rPr lang="en-AU" dirty="0"/>
              <a:t>802.3ct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802.3cv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802.3cp</a:t>
            </a:r>
          </a:p>
          <a:p>
            <a:pPr lvl="2">
              <a:spcBef>
                <a:spcPts val="200"/>
              </a:spcBef>
            </a:pPr>
            <a:r>
              <a:rPr lang="en-AU" dirty="0">
                <a:solidFill>
                  <a:srgbClr val="FF0000"/>
                </a:solidFill>
              </a:rPr>
              <a:t>802.11ax</a:t>
            </a:r>
          </a:p>
          <a:p>
            <a:pPr lvl="1"/>
            <a:r>
              <a:rPr lang="en-AU" kern="0" dirty="0"/>
              <a:t>Failed </a:t>
            </a:r>
            <a:r>
              <a:rPr lang="en-AU" dirty="0"/>
              <a:t>60-day ballot</a:t>
            </a:r>
            <a:endParaRPr lang="en-AU" kern="0" dirty="0"/>
          </a:p>
          <a:p>
            <a:pPr lvl="2">
              <a:spcBef>
                <a:spcPts val="200"/>
              </a:spcBef>
            </a:pPr>
            <a:r>
              <a:rPr lang="en-AU" dirty="0">
                <a:solidFill>
                  <a:srgbClr val="FF0000"/>
                </a:solidFill>
              </a:rPr>
              <a:t>802.11ay</a:t>
            </a:r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kern="0" dirty="0"/>
          </a:p>
          <a:p>
            <a:pPr lvl="2"/>
            <a:endParaRPr lang="en-AU" dirty="0"/>
          </a:p>
          <a:p>
            <a:pPr lvl="2"/>
            <a:endParaRPr lang="en-AU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AAE4E-8AF8-40F8-8964-DA947F0E5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A748F-CF18-45CB-85CB-027D10EC0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F4002E7-DB4D-4CC3-8382-1939D19420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5B3621-8044-44BB-A5EB-8324C0C2C84C}"/>
              </a:ext>
            </a:extLst>
          </p:cNvPr>
          <p:cNvSpPr txBox="1">
            <a:spLocks/>
          </p:cNvSpPr>
          <p:nvPr/>
        </p:nvSpPr>
        <p:spPr bwMode="auto">
          <a:xfrm>
            <a:off x="3352800" y="183896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1800" kern="0" dirty="0"/>
              <a:t>Waiting for FDIS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802.1CS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802.3cr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802.3cu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802.11md</a:t>
            </a:r>
            <a:endParaRPr lang="en-AU" kern="0" dirty="0"/>
          </a:p>
          <a:p>
            <a:pPr lvl="1"/>
            <a:r>
              <a:rPr lang="en-AU" sz="1800" kern="0" dirty="0"/>
              <a:t>In FDIS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802.1X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802.3cb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802.3bt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802.3cd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802.3cg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802.3ca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802.22</a:t>
            </a:r>
            <a:endParaRPr lang="en-AU" sz="1600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432727-1C75-46D3-8797-8272FD5FB7CD}"/>
              </a:ext>
            </a:extLst>
          </p:cNvPr>
          <p:cNvSpPr txBox="1">
            <a:spLocks/>
          </p:cNvSpPr>
          <p:nvPr/>
        </p:nvSpPr>
        <p:spPr bwMode="auto">
          <a:xfrm>
            <a:off x="5867400" y="182880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1800" kern="0" dirty="0"/>
              <a:t>Passed FDIS ballot</a:t>
            </a:r>
            <a:br>
              <a:rPr lang="en-AU" sz="1800" kern="0" dirty="0"/>
            </a:br>
            <a:r>
              <a:rPr lang="en-AU" sz="1800" dirty="0"/>
              <a:t>(resolutions req)</a:t>
            </a:r>
            <a:endParaRPr lang="en-AU" sz="1800" kern="0" dirty="0"/>
          </a:p>
          <a:p>
            <a:pPr lvl="2">
              <a:spcBef>
                <a:spcPts val="200"/>
              </a:spcBef>
            </a:pPr>
            <a:r>
              <a:rPr lang="en-AU" kern="0" dirty="0"/>
              <a:t>802.1AS-Rev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802.3.2</a:t>
            </a:r>
          </a:p>
          <a:p>
            <a:pPr lvl="1"/>
            <a:r>
              <a:rPr lang="en-AU" sz="1800" kern="0" dirty="0"/>
              <a:t>Published</a:t>
            </a:r>
            <a:br>
              <a:rPr lang="en-AU" sz="1800" kern="0" dirty="0"/>
            </a:br>
            <a:r>
              <a:rPr lang="en-AU" sz="1800" dirty="0"/>
              <a:t>(resolutions req)</a:t>
            </a:r>
            <a:endParaRPr lang="en-AU" sz="1800" kern="0" dirty="0"/>
          </a:p>
          <a:p>
            <a:pPr lvl="2">
              <a:spcBef>
                <a:spcPts val="200"/>
              </a:spcBef>
            </a:pPr>
            <a:r>
              <a:rPr lang="en-AU" kern="0" dirty="0"/>
              <a:t>802.1Qcc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802.1CMde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802.3cn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802.3cq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802.3cm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802.3ch</a:t>
            </a:r>
            <a:endParaRPr lang="en-AU" sz="1800" kern="0" dirty="0"/>
          </a:p>
          <a:p>
            <a:pPr lvl="1"/>
            <a:r>
              <a:rPr lang="en-AU" sz="1800" kern="0" dirty="0"/>
              <a:t>Published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802.1Qcp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802.1Qcy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802.1AX-REV</a:t>
            </a:r>
          </a:p>
          <a:p>
            <a:pPr lvl="2"/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sz="1600" kern="0" dirty="0"/>
          </a:p>
          <a:p>
            <a:pPr lvl="2"/>
            <a:endParaRPr lang="en-AU" sz="1600" kern="0" dirty="0"/>
          </a:p>
          <a:p>
            <a:pPr lvl="2"/>
            <a:endParaRPr lang="en-AU" kern="0" dirty="0"/>
          </a:p>
          <a:p>
            <a:pPr lvl="2"/>
            <a:endParaRPr lang="en-AU" kern="0" dirty="0"/>
          </a:p>
          <a:p>
            <a:pPr lvl="2"/>
            <a:endParaRPr lang="en-AU" kern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3179F-8466-46A4-8904-0696E04993D0}"/>
              </a:ext>
            </a:extLst>
          </p:cNvPr>
          <p:cNvSpPr/>
          <p:nvPr/>
        </p:nvSpPr>
        <p:spPr bwMode="auto">
          <a:xfrm>
            <a:off x="1219200" y="5638800"/>
            <a:ext cx="1095375" cy="609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IPR issues</a:t>
            </a:r>
          </a:p>
        </p:txBody>
      </p:sp>
    </p:spTree>
    <p:extLst>
      <p:ext uri="{BB962C8B-B14F-4D97-AF65-F5344CB8AC3E}">
        <p14:creationId xmlns:p14="http://schemas.microsoft.com/office/powerpoint/2010/main" val="118016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3114-62AD-44A7-901F-7951499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EC needs to consider approval of technical responses to 802.11ax 60-day ballot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1BC7F-9F69-4CAD-A3A4-972A78625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Negative LOAs on various 802.11 amendments have become an issue</a:t>
            </a:r>
          </a:p>
          <a:p>
            <a:pPr lvl="2"/>
            <a:r>
              <a:rPr lang="en-AU" dirty="0"/>
              <a:t>802.11ax passed 60-day ballot but is blocked by IPR issue</a:t>
            </a:r>
          </a:p>
          <a:p>
            <a:pPr lvl="2"/>
            <a:r>
              <a:rPr lang="en-AU" dirty="0"/>
              <a:t>802.11ay failed 60-day ballot and will need to restart process</a:t>
            </a:r>
          </a:p>
          <a:p>
            <a:pPr lvl="2"/>
            <a:r>
              <a:rPr lang="en-AU" dirty="0"/>
              <a:t>802.11ba is blocked </a:t>
            </a:r>
            <a:r>
              <a:rPr lang="en-AU" i="1" dirty="0"/>
              <a:t>at the starting gate</a:t>
            </a:r>
            <a:r>
              <a:rPr lang="en-AU" dirty="0"/>
              <a:t>!</a:t>
            </a:r>
          </a:p>
          <a:p>
            <a:pPr lvl="1"/>
            <a:r>
              <a:rPr lang="en-AU" dirty="0"/>
              <a:t>In Sept 2021, IEEE 802.11 WG approved a response to security &amp; IPR issues raised in the 60-day ballot …</a:t>
            </a:r>
          </a:p>
          <a:p>
            <a:pPr lvl="1"/>
            <a:r>
              <a:rPr lang="en-AU" dirty="0"/>
              <a:t>… then IEEE 802 EC decided to defer consideration of the response</a:t>
            </a:r>
          </a:p>
          <a:p>
            <a:pPr lvl="1"/>
            <a:r>
              <a:rPr lang="en-AU" dirty="0"/>
              <a:t>… then IEEE SA decided the IPR issues will be addressed by a letter to SC6 from the IEEE SA President</a:t>
            </a:r>
          </a:p>
          <a:p>
            <a:pPr lvl="2"/>
            <a:r>
              <a:rPr lang="en-AU" dirty="0"/>
              <a:t>The letter will roughly use the text from </a:t>
            </a:r>
            <a:r>
              <a:rPr lang="en-AU" dirty="0">
                <a:hlinkClick r:id="rId2"/>
              </a:rPr>
              <a:t>11-21-1400-05</a:t>
            </a:r>
            <a:r>
              <a:rPr lang="en-AU" dirty="0"/>
              <a:t> …</a:t>
            </a:r>
          </a:p>
          <a:p>
            <a:pPr lvl="2"/>
            <a:r>
              <a:rPr lang="en-AU" dirty="0"/>
              <a:t>… although the final version is not available</a:t>
            </a:r>
          </a:p>
          <a:p>
            <a:pPr lvl="1"/>
            <a:r>
              <a:rPr lang="en-AU" dirty="0"/>
              <a:t>… leaving IEEE 802 to approve the technical responses</a:t>
            </a:r>
          </a:p>
          <a:p>
            <a:pPr lvl="2"/>
            <a:r>
              <a:rPr lang="en-AU" dirty="0"/>
              <a:t>See </a:t>
            </a:r>
            <a:r>
              <a:rPr lang="en-AU" dirty="0">
                <a:hlinkClick r:id="rId3"/>
              </a:rPr>
              <a:t>11-21-1400-07 </a:t>
            </a:r>
            <a:r>
              <a:rPr lang="en-AU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36724-B05B-4F93-BA72-113DF5AA1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7EDC2-0E60-4716-A306-1D23A5BC1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0B123D4-7329-4D7B-8A4C-2B3A53BFFF5D}"/>
              </a:ext>
            </a:extLst>
          </p:cNvPr>
          <p:cNvSpPr/>
          <p:nvPr/>
        </p:nvSpPr>
        <p:spPr bwMode="auto">
          <a:xfrm>
            <a:off x="6705600" y="2667000"/>
            <a:ext cx="152400" cy="45720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D53E0-ECAF-4AD0-8DA5-EDBBECC845CF}"/>
              </a:ext>
            </a:extLst>
          </p:cNvPr>
          <p:cNvSpPr txBox="1"/>
          <p:nvPr/>
        </p:nvSpPr>
        <p:spPr>
          <a:xfrm>
            <a:off x="6858000" y="24801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+mj-lt"/>
              </a:rPr>
              <a:t>Require IPR issue to be resolved</a:t>
            </a:r>
          </a:p>
        </p:txBody>
      </p:sp>
    </p:spTree>
    <p:extLst>
      <p:ext uri="{BB962C8B-B14F-4D97-AF65-F5344CB8AC3E}">
        <p14:creationId xmlns:p14="http://schemas.microsoft.com/office/powerpoint/2010/main" val="335522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9FF6-CE72-4C2E-A098-3EDBBEF2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There are a variety of potential LS’s that IEEE 802 could send to SC6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9CAF-0F13-4E13-972A-CAD06885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Liaison Statements</a:t>
            </a:r>
          </a:p>
          <a:p>
            <a:pPr lvl="1"/>
            <a:r>
              <a:rPr lang="en-AU" dirty="0"/>
              <a:t>The HK NB requested input on a document (WG1 N289) that made various assertions about 802.11ax/be</a:t>
            </a:r>
          </a:p>
          <a:p>
            <a:pPr lvl="2"/>
            <a:r>
              <a:rPr lang="en-AU" dirty="0"/>
              <a:t>IEEE 802 EC approved a LS that has been sent</a:t>
            </a:r>
          </a:p>
          <a:p>
            <a:pPr lvl="3"/>
            <a:r>
              <a:rPr lang="en-AU" dirty="0"/>
              <a:t>See </a:t>
            </a:r>
            <a:r>
              <a:rPr lang="en-AU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11-21-1450-06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SC6 approved a PWI on Industrial Wireless Network that seems to be based on an assertion that </a:t>
            </a:r>
            <a:r>
              <a:rPr lang="en-US" i="1" dirty="0"/>
              <a:t>5G-TSN is not good enough and </a:t>
            </a:r>
            <a:r>
              <a:rPr lang="en-US" i="1" dirty="0" err="1"/>
              <a:t>WiFi</a:t>
            </a:r>
            <a:r>
              <a:rPr lang="en-US" i="1" dirty="0"/>
              <a:t> 6 (802.11ax) is worse</a:t>
            </a:r>
          </a:p>
          <a:p>
            <a:pPr lvl="2"/>
            <a:r>
              <a:rPr lang="en-US" dirty="0"/>
              <a:t>Does IEEE 802 what to comment? (due early Feb 2021)</a:t>
            </a:r>
          </a:p>
          <a:p>
            <a:pPr lvl="3"/>
            <a:r>
              <a:rPr lang="en-US" dirty="0"/>
              <a:t>IEEE 802.1 WG is apparently considering</a:t>
            </a:r>
          </a:p>
          <a:p>
            <a:pPr lvl="1"/>
            <a:r>
              <a:rPr lang="en-AU" dirty="0"/>
              <a:t>SC6 approved a PWI on Wearable Robot Area Network</a:t>
            </a:r>
            <a:endParaRPr lang="en-US" i="1" dirty="0"/>
          </a:p>
          <a:p>
            <a:pPr lvl="2"/>
            <a:r>
              <a:rPr lang="en-US" dirty="0"/>
              <a:t>Does IEEE 802 what to comment? (due early Feb 2021)</a:t>
            </a:r>
          </a:p>
          <a:p>
            <a:pPr lvl="2"/>
            <a:endParaRPr lang="en-US" dirty="0"/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68A68-F7A5-484B-9937-204E5F252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9AA3B-2880-4901-A111-7F63C269A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A4B788A-9319-4340-9A90-126D57801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30592"/>
              </p:ext>
            </p:extLst>
          </p:nvPr>
        </p:nvGraphicFramePr>
        <p:xfrm>
          <a:off x="7841456" y="3710782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showAsIcon="1" r:id="rId4" imgW="914597" imgH="806311" progId="Acrobat.Document.DC">
                  <p:embed/>
                </p:oleObj>
              </mc:Choice>
              <mc:Fallback>
                <p:oleObj name="Acrobat Document" showAsIcon="1" r:id="rId4" imgW="914597" imgH="806311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6DA775-5DF9-42BF-9D77-EFA2BF0B5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1456" y="3710782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D1D7DB4-2D91-49F7-916B-339C3912E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323380"/>
              </p:ext>
            </p:extLst>
          </p:nvPr>
        </p:nvGraphicFramePr>
        <p:xfrm>
          <a:off x="6400800" y="527866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showAsIcon="1" r:id="rId6" imgW="914597" imgH="806311" progId="Acrobat.Document.DC">
                  <p:embed/>
                </p:oleObj>
              </mc:Choice>
              <mc:Fallback>
                <p:oleObj name="Acrobat Document" showAsIcon="1" r:id="rId6" imgW="914597" imgH="806311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95C38C2-52FA-4E54-BE83-3B18B3E53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27866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66642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583</Words>
  <Application>Microsoft Office PowerPoint</Application>
  <PresentationFormat>On-screen Show (4:3)</PresentationFormat>
  <Paragraphs>153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802-11-Submission</vt:lpstr>
      <vt:lpstr>Acrobat Document</vt:lpstr>
      <vt:lpstr>IEEE 802 JTC1 Standing Committee Nov 2021 opening report for EC</vt:lpstr>
      <vt:lpstr>The IEEE 802 JTC1 SC has one slot at the Nov 2021 virtual plenary meeting</vt:lpstr>
      <vt:lpstr>IEEE 802 has sent 73 standards through to PSDO ratification with 42 in-process</vt:lpstr>
      <vt:lpstr>A large number of IEEE 802 submissions are in the PSDO balloting &amp; publication process</vt:lpstr>
      <vt:lpstr>The IEEE 802 EC needs to consider approval of technical responses to 802.11ax 60-day ballot</vt:lpstr>
      <vt:lpstr>There are a variety of potential LS’s that IEEE 802 could send to SC6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2011-09-19T06:02:14Z</dcterms:created>
  <dcterms:modified xsi:type="dcterms:W3CDTF">2021-11-05T03:06:22Z</dcterms:modified>
</cp:coreProperties>
</file>