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402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98" d="100"/>
          <a:sy n="98" d="100"/>
        </p:scale>
        <p:origin x="202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19-Nov-21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19nov21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19nov21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EC-20/0255r00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36-08-0000-frequency-table-template.xlsx" TargetMode="External"/><Relationship Id="rId2" Type="http://schemas.openxmlformats.org/officeDocument/2006/relationships/hyperlink" Target="https://mentor.ieee.org/802.18/dcn/21/18-21-0138-02-0000-apac-update-november-2021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18-0000-teleconference-call-in-info.pptx" TargetMode="External"/><Relationship Id="rId2" Type="http://schemas.openxmlformats.org/officeDocument/2006/relationships/hyperlink" Target="https://mentor.ieee.org/802.18/dcn/21/18-21-0135-02-0000-agenda-electronic-plenary-11-18nov21-rr-tag-yvr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embed?src=c2gedttabtbj4bps23j4847004%40group.calendar.google.com&amp;ctz=America%2FNew_York" TargetMode="External"/><Relationship Id="rId4" Type="http://schemas.openxmlformats.org/officeDocument/2006/relationships/hyperlink" Target="http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19nov21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Closing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19 November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11DEF2DC-F127-4AFB-8BA7-4F5DB6B47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988441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7944040" imgH="2532626" progId="Word.Document.8">
                  <p:embed/>
                </p:oleObj>
              </mc:Choice>
              <mc:Fallback>
                <p:oleObj name="Document" r:id="rId4" imgW="7944040" imgH="253262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Number of voters:  40 (8 on LMSC)</a:t>
            </a:r>
            <a:r>
              <a:rPr lang="en-US" altLang="en-US" sz="1800" dirty="0">
                <a:solidFill>
                  <a:schemeClr val="tx1"/>
                </a:solidFill>
              </a:rPr>
              <a:t>;  Nearly Voters 1; Aspirant members: 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Co-Vice-chair  Stuart Kerry (OK-Brit, self)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was: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19nov21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1143000"/>
            <a:ext cx="8316912" cy="53324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Next session plans and status for January 2022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Approved weekly teleconferences through  19 May 22.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ETSI busy on TVWS, 5, 6 and 60 GHz, like normal.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CEPT has a CG-UWB working on regulatory framework for 6-8.5GHz and more. </a:t>
            </a:r>
            <a:endParaRPr 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non-EU stds and USA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Had a nice APAC update, </a:t>
            </a:r>
            <a:r>
              <a:rPr lang="en-US" sz="1800" b="0" i="0" u="none" strike="noStrike" baseline="0" dirty="0">
                <a:solidFill>
                  <a:srgbClr val="000000"/>
                </a:solidFill>
                <a:hlinkClick r:id="rId2"/>
              </a:rPr>
              <a:t>&lt;18-21-0138-02&gt;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 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ITU-R and WRC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IEEE 802 submissions were introduced at WP 1A and WP 5A.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One point of note is working the FCC to cleanup ULS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Next monthly ad hoc is 23nov21. </a:t>
            </a:r>
            <a:r>
              <a:rPr lang="en-US" sz="1800" dirty="0">
                <a:solidFill>
                  <a:srgbClr val="0070C0"/>
                </a:solidFill>
                <a:ea typeface="Times New Roman" panose="02020603050405020304" pitchFamily="18" charset="0"/>
                <a:hlinkClick r:id="rId3"/>
              </a:rPr>
              <a:t>&lt;18-21-0036-08&gt;</a:t>
            </a:r>
            <a:endParaRPr lang="en-US" sz="18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19nov21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More detail in 802.18 agenda: </a:t>
            </a:r>
            <a:r>
              <a:rPr lang="en-US" sz="2000" dirty="0">
                <a:hlinkClick r:id="rId2"/>
              </a:rPr>
              <a:t>https://mentor.ieee.org/802.18/dcn/21/18-21-0135-02-0000-agenda-electronic-plenary-11-18nov21-rr-tag-yvr.pptx</a:t>
            </a:r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RR-TAG adjourned Thursday 18Nov21.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 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19may22)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02dec20–</a:t>
            </a:r>
            <a:r>
              <a:rPr lang="en-US" sz="1800" i="1" u="sng" dirty="0"/>
              <a:t>15:00–&lt;15:55</a:t>
            </a:r>
            <a:r>
              <a:rPr lang="en-US" sz="1800" dirty="0"/>
              <a:t> ET 	no call 25nov21.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Current call in info: </a:t>
            </a:r>
            <a:r>
              <a:rPr lang="en-US" sz="1800" dirty="0">
                <a:hlinkClick r:id="rId3"/>
              </a:rPr>
              <a:t>https://mentor.ieee.org/802.18/dcn/16/18-16-0038-18-0000-teleconference-call-in-info.pptx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4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5"/>
              </a:rPr>
              <a:t>IEEE 802.18 TAG Calendar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electronic Wireless Interim is in January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___(decide 07dec)___Plenary is in March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19nov21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67559</TotalTime>
  <Words>445</Words>
  <Application>Microsoft Office PowerPoint</Application>
  <PresentationFormat>On-screen Show (4:3)</PresentationFormat>
  <Paragraphs>65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Closing Report</vt:lpstr>
      <vt:lpstr>802.18 Radio Regulatory Advisory Group – RR-TAG</vt:lpstr>
      <vt:lpstr>802.18 meeting discussion items</vt:lpstr>
      <vt:lpstr>802.18 Meeting Close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498</cp:revision>
  <cp:lastPrinted>2017-08-03T16:59:47Z</cp:lastPrinted>
  <dcterms:created xsi:type="dcterms:W3CDTF">2016-03-03T14:54:45Z</dcterms:created>
  <dcterms:modified xsi:type="dcterms:W3CDTF">2021-11-19T22:51:49Z</dcterms:modified>
</cp:coreProperties>
</file>