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41" r:id="rId3"/>
    <p:sldId id="417" r:id="rId4"/>
    <p:sldId id="512" r:id="rId5"/>
    <p:sldId id="511" r:id="rId6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9" autoAdjust="0"/>
    <p:restoredTop sz="96000" autoAdjust="0"/>
  </p:normalViewPr>
  <p:slideViewPr>
    <p:cSldViewPr>
      <p:cViewPr varScale="1">
        <p:scale>
          <a:sx n="110" d="100"/>
          <a:sy n="110" d="100"/>
        </p:scale>
        <p:origin x="90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03-Nov-21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05nov21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21986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05nov21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90757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LMSC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EC-21/0254r00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05nov21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+mn-lt"/>
              </a:rPr>
              <a:t>IEEE 802.18 RR-TAG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Electronic Plenary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LMSC (EC) Opening Report</a:t>
            </a:r>
            <a:endParaRPr lang="en-GB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05 November 2021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C10BDCE-A4BC-4D8F-9220-54B5A8FC61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921680"/>
              </p:ext>
            </p:extLst>
          </p:nvPr>
        </p:nvGraphicFramePr>
        <p:xfrm>
          <a:off x="685800" y="3495674"/>
          <a:ext cx="7856538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7944040" imgH="2532626" progId="Word.Document.8">
                  <p:embed/>
                </p:oleObj>
              </mc:Choice>
              <mc:Fallback>
                <p:oleObj name="Document" r:id="rId4" imgW="7944040" imgH="2532626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11DEF2DC-F127-4AFB-8BA7-4F5DB6B479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95674"/>
                        <a:ext cx="7856538" cy="2425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600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Number of voters:  38 (8 on LMSC)</a:t>
            </a:r>
            <a:r>
              <a:rPr lang="en-US" altLang="en-US" sz="1800" dirty="0">
                <a:solidFill>
                  <a:schemeClr val="tx1"/>
                </a:solidFill>
              </a:rPr>
              <a:t>;  Nearly Voters 3; Aspirant members: 9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Co-Vice-chair  Stuart Kerry (OK-Brit, self)</a:t>
            </a:r>
          </a:p>
          <a:p>
            <a:pPr lvl="1">
              <a:defRPr/>
            </a:pPr>
            <a:r>
              <a:rPr lang="en-US" sz="1800" dirty="0"/>
              <a:t>Co-Vice-Chair Al Petrick (Skyworks Solutions) </a:t>
            </a:r>
          </a:p>
          <a:p>
            <a:pPr lvl="1">
              <a:defRPr/>
            </a:pPr>
            <a:r>
              <a:rPr lang="en-US" sz="1800" dirty="0"/>
              <a:t>Secretary is open – 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plenary (same as weekly calls)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11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18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itchFamily="16" charset="0"/>
              </a:rPr>
              <a:t>WEBEX MEETING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See IEEE 802 overall calendar ( &amp; under 802.18) </a:t>
            </a:r>
            <a:endParaRPr lang="en-US" sz="1600" dirty="0">
              <a:latin typeface="Times New Roman" pitchFamily="16" charset="0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05nov21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some 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Approve teleconferences moving forward</a:t>
            </a:r>
          </a:p>
          <a:p>
            <a:pPr marL="457200" lvl="1" indent="0">
              <a:spcBef>
                <a:spcPts val="0"/>
              </a:spcBef>
            </a:pPr>
            <a:r>
              <a:rPr lang="en-US" altLang="en-US" sz="16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Will discuss what members have to share on EU activities in ETSI, CEPT,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Still activities going on in BRAN, SE45, WGFM and  not FM 57(dissolved).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Will discuss what members have to share on non-EU stds and USA activities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 Many countries working on 6GHz and spectrum needs in general moving forward, e.g. Canada, UK and  Brazil.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Will discuss what members have to share on ITU-R and WRC activities.</a:t>
            </a:r>
          </a:p>
          <a:p>
            <a:pPr marL="6858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 WP 1A and WP 5A </a:t>
            </a:r>
            <a:r>
              <a:rPr lang="en-US" sz="1800" dirty="0">
                <a:ea typeface="Calibri" panose="020F0502020204030204" pitchFamily="34" charset="0"/>
              </a:rPr>
              <a:t>have</a:t>
            </a:r>
            <a:r>
              <a:rPr lang="en-US" sz="1800" dirty="0">
                <a:effectLst/>
                <a:ea typeface="Calibri" panose="020F0502020204030204" pitchFamily="34" charset="0"/>
              </a:rPr>
              <a:t> meetings in November and IEEE 802 has contributions for both. </a:t>
            </a:r>
            <a:r>
              <a:rPr lang="en-US" alt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05nov21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some 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General Discussions: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Discussion on the USA FCC </a:t>
            </a:r>
            <a:r>
              <a:rPr lang="en-US" altLang="en-US" sz="1600" dirty="0" err="1"/>
              <a:t>NoI</a:t>
            </a:r>
            <a:r>
              <a:rPr lang="en-US" altLang="en-US" sz="1600" dirty="0"/>
              <a:t> on spectrum needs for IoT.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This week the FCC is asking again about 70/80/90 GHz proceeding.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Other general items that come up, day to day. 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Ongoing status and discussion on FCC 6 GHz Multi-Stake-Holders groups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Ongoing status and discussion on Frequency table for IEEE 802 Wireless Stds.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Progress not as much as before.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Anything that comes up before the meetings, e, g. regulator activities </a:t>
            </a: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Any other business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05nov21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385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655888" cy="273050"/>
          </a:xfrm>
        </p:spPr>
        <p:txBody>
          <a:bodyPr/>
          <a:lstStyle/>
          <a:p>
            <a:r>
              <a:rPr lang="en-US"/>
              <a:t>05nov21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66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67513</TotalTime>
  <Words>376</Words>
  <Application>Microsoft Office PowerPoint</Application>
  <PresentationFormat>On-screen Show (4:3)</PresentationFormat>
  <Paragraphs>66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IEEE 802.18 RR-TAG Electronic Plenary LMSC (EC) Opening Report</vt:lpstr>
      <vt:lpstr>802.18 Radio Regulatory Advisory Group – RR-TAG</vt:lpstr>
      <vt:lpstr>some 802.18 meeting discussion items</vt:lpstr>
      <vt:lpstr>some 802.18 meeting discussion items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author</cp:lastModifiedBy>
  <cp:revision>491</cp:revision>
  <cp:lastPrinted>2017-08-03T16:59:47Z</cp:lastPrinted>
  <dcterms:created xsi:type="dcterms:W3CDTF">2016-03-03T14:54:45Z</dcterms:created>
  <dcterms:modified xsi:type="dcterms:W3CDTF">2021-11-03T12:21:04Z</dcterms:modified>
</cp:coreProperties>
</file>