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278" r:id="rId2"/>
    <p:sldId id="342" r:id="rId3"/>
    <p:sldId id="344" r:id="rId4"/>
    <p:sldId id="347" r:id="rId5"/>
    <p:sldId id="348" r:id="rId6"/>
    <p:sldId id="349" r:id="rId7"/>
    <p:sldId id="350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33CCFF"/>
    <a:srgbClr val="69BE28"/>
    <a:srgbClr val="0066FF"/>
    <a:srgbClr val="FFFF00"/>
    <a:srgbClr val="FFCC00"/>
    <a:srgbClr val="DDDDDD"/>
    <a:srgbClr val="2FB1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30F4FA-B907-4A94-95EE-76A72B604A69}" v="15" dt="2021-10-05T16:44:26.52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33" autoAdjust="0"/>
    <p:restoredTop sz="86905" autoAdjust="0"/>
  </p:normalViewPr>
  <p:slideViewPr>
    <p:cSldViewPr>
      <p:cViewPr varScale="1">
        <p:scale>
          <a:sx n="65" d="100"/>
          <a:sy n="65" d="100"/>
        </p:scale>
        <p:origin x="100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CC30F4FA-B907-4A94-95EE-76A72B604A69}"/>
    <pc:docChg chg="undo custSel addSld delSld modSld modMainMaster">
      <pc:chgData name="Jon Rosdahl" userId="2820f357-2dd4-4127-8713-e0bfde0fd756" providerId="ADAL" clId="{CC30F4FA-B907-4A94-95EE-76A72B604A69}" dt="2021-10-05T16:47:29.299" v="695" actId="14"/>
      <pc:docMkLst>
        <pc:docMk/>
      </pc:docMkLst>
      <pc:sldChg chg="modSp mod">
        <pc:chgData name="Jon Rosdahl" userId="2820f357-2dd4-4127-8713-e0bfde0fd756" providerId="ADAL" clId="{CC30F4FA-B907-4A94-95EE-76A72B604A69}" dt="2021-10-05T15:59:29.590" v="6" actId="20577"/>
        <pc:sldMkLst>
          <pc:docMk/>
          <pc:sldMk cId="0" sldId="278"/>
        </pc:sldMkLst>
        <pc:spChg chg="mod">
          <ac:chgData name="Jon Rosdahl" userId="2820f357-2dd4-4127-8713-e0bfde0fd756" providerId="ADAL" clId="{CC30F4FA-B907-4A94-95EE-76A72B604A69}" dt="2021-10-05T15:59:29.590" v="6" actId="20577"/>
          <ac:spMkLst>
            <pc:docMk/>
            <pc:sldMk cId="0" sldId="278"/>
            <ac:spMk id="111620" creationId="{53B2155B-CFEF-47E6-921E-45594A6364EC}"/>
          </ac:spMkLst>
        </pc:spChg>
      </pc:sldChg>
      <pc:sldChg chg="modSp mod">
        <pc:chgData name="Jon Rosdahl" userId="2820f357-2dd4-4127-8713-e0bfde0fd756" providerId="ADAL" clId="{CC30F4FA-B907-4A94-95EE-76A72B604A69}" dt="2021-10-05T16:31:57.982" v="42" actId="20577"/>
        <pc:sldMkLst>
          <pc:docMk/>
          <pc:sldMk cId="0" sldId="342"/>
        </pc:sldMkLst>
        <pc:spChg chg="mod">
          <ac:chgData name="Jon Rosdahl" userId="2820f357-2dd4-4127-8713-e0bfde0fd756" providerId="ADAL" clId="{CC30F4FA-B907-4A94-95EE-76A72B604A69}" dt="2021-10-05T16:31:57.982" v="42" actId="20577"/>
          <ac:spMkLst>
            <pc:docMk/>
            <pc:sldMk cId="0" sldId="342"/>
            <ac:spMk id="273413" creationId="{F9A6CCE4-BC0A-4194-9F6C-63D8359E4152}"/>
          </ac:spMkLst>
        </pc:spChg>
        <pc:spChg chg="mod">
          <ac:chgData name="Jon Rosdahl" userId="2820f357-2dd4-4127-8713-e0bfde0fd756" providerId="ADAL" clId="{CC30F4FA-B907-4A94-95EE-76A72B604A69}" dt="2021-10-05T16:31:52.733" v="41" actId="6549"/>
          <ac:spMkLst>
            <pc:docMk/>
            <pc:sldMk cId="0" sldId="342"/>
            <ac:spMk id="273414" creationId="{A8DD74F1-78FD-43C5-92B7-9C87A242921B}"/>
          </ac:spMkLst>
        </pc:spChg>
      </pc:sldChg>
      <pc:sldChg chg="del">
        <pc:chgData name="Jon Rosdahl" userId="2820f357-2dd4-4127-8713-e0bfde0fd756" providerId="ADAL" clId="{CC30F4FA-B907-4A94-95EE-76A72B604A69}" dt="2021-10-05T16:41:07" v="245" actId="47"/>
        <pc:sldMkLst>
          <pc:docMk/>
          <pc:sldMk cId="0" sldId="343"/>
        </pc:sldMkLst>
      </pc:sldChg>
      <pc:sldChg chg="modSp mod modNotesTx">
        <pc:chgData name="Jon Rosdahl" userId="2820f357-2dd4-4127-8713-e0bfde0fd756" providerId="ADAL" clId="{CC30F4FA-B907-4A94-95EE-76A72B604A69}" dt="2021-10-05T16:46:01.599" v="559" actId="20577"/>
        <pc:sldMkLst>
          <pc:docMk/>
          <pc:sldMk cId="2306598344" sldId="344"/>
        </pc:sldMkLst>
        <pc:spChg chg="mod">
          <ac:chgData name="Jon Rosdahl" userId="2820f357-2dd4-4127-8713-e0bfde0fd756" providerId="ADAL" clId="{CC30F4FA-B907-4A94-95EE-76A72B604A69}" dt="2021-10-05T16:46:01.599" v="559" actId="20577"/>
          <ac:spMkLst>
            <pc:docMk/>
            <pc:sldMk cId="2306598344" sldId="344"/>
            <ac:spMk id="3" creationId="{06C2C8B8-206C-4A99-8624-93A2C2F3839F}"/>
          </ac:spMkLst>
        </pc:spChg>
      </pc:sldChg>
      <pc:sldChg chg="del">
        <pc:chgData name="Jon Rosdahl" userId="2820f357-2dd4-4127-8713-e0bfde0fd756" providerId="ADAL" clId="{CC30F4FA-B907-4A94-95EE-76A72B604A69}" dt="2021-10-05T16:34:15.604" v="80" actId="47"/>
        <pc:sldMkLst>
          <pc:docMk/>
          <pc:sldMk cId="375232969" sldId="345"/>
        </pc:sldMkLst>
      </pc:sldChg>
      <pc:sldChg chg="del">
        <pc:chgData name="Jon Rosdahl" userId="2820f357-2dd4-4127-8713-e0bfde0fd756" providerId="ADAL" clId="{CC30F4FA-B907-4A94-95EE-76A72B604A69}" dt="2021-10-05T16:41:03.113" v="242" actId="47"/>
        <pc:sldMkLst>
          <pc:docMk/>
          <pc:sldMk cId="3018938912" sldId="346"/>
        </pc:sldMkLst>
      </pc:sldChg>
      <pc:sldChg chg="modSp mod">
        <pc:chgData name="Jon Rosdahl" userId="2820f357-2dd4-4127-8713-e0bfde0fd756" providerId="ADAL" clId="{CC30F4FA-B907-4A94-95EE-76A72B604A69}" dt="2021-10-05T16:40:51.758" v="240" actId="20577"/>
        <pc:sldMkLst>
          <pc:docMk/>
          <pc:sldMk cId="1066793553" sldId="347"/>
        </pc:sldMkLst>
        <pc:spChg chg="mod">
          <ac:chgData name="Jon Rosdahl" userId="2820f357-2dd4-4127-8713-e0bfde0fd756" providerId="ADAL" clId="{CC30F4FA-B907-4A94-95EE-76A72B604A69}" dt="2021-10-05T16:36:22.380" v="111" actId="6549"/>
          <ac:spMkLst>
            <pc:docMk/>
            <pc:sldMk cId="1066793553" sldId="347"/>
            <ac:spMk id="2" creationId="{3759DD96-F7DE-446D-98F6-03AC5ECD281C}"/>
          </ac:spMkLst>
        </pc:spChg>
        <pc:spChg chg="mod">
          <ac:chgData name="Jon Rosdahl" userId="2820f357-2dd4-4127-8713-e0bfde0fd756" providerId="ADAL" clId="{CC30F4FA-B907-4A94-95EE-76A72B604A69}" dt="2021-10-05T16:40:51.758" v="240" actId="20577"/>
          <ac:spMkLst>
            <pc:docMk/>
            <pc:sldMk cId="1066793553" sldId="347"/>
            <ac:spMk id="3" creationId="{7325E3A7-34ED-459C-8A8E-F96362456C89}"/>
          </ac:spMkLst>
        </pc:spChg>
      </pc:sldChg>
      <pc:sldChg chg="modSp mod">
        <pc:chgData name="Jon Rosdahl" userId="2820f357-2dd4-4127-8713-e0bfde0fd756" providerId="ADAL" clId="{CC30F4FA-B907-4A94-95EE-76A72B604A69}" dt="2021-10-05T16:34:11.501" v="79" actId="404"/>
        <pc:sldMkLst>
          <pc:docMk/>
          <pc:sldMk cId="4279860646" sldId="348"/>
        </pc:sldMkLst>
        <pc:spChg chg="mod">
          <ac:chgData name="Jon Rosdahl" userId="2820f357-2dd4-4127-8713-e0bfde0fd756" providerId="ADAL" clId="{CC30F4FA-B907-4A94-95EE-76A72B604A69}" dt="2021-10-05T16:34:06.780" v="78" actId="404"/>
          <ac:spMkLst>
            <pc:docMk/>
            <pc:sldMk cId="4279860646" sldId="348"/>
            <ac:spMk id="2" creationId="{0697647F-E3CE-4C2C-B7EB-ACEE4634E2F5}"/>
          </ac:spMkLst>
        </pc:spChg>
        <pc:spChg chg="mod">
          <ac:chgData name="Jon Rosdahl" userId="2820f357-2dd4-4127-8713-e0bfde0fd756" providerId="ADAL" clId="{CC30F4FA-B907-4A94-95EE-76A72B604A69}" dt="2021-10-05T16:34:11.501" v="79" actId="404"/>
          <ac:spMkLst>
            <pc:docMk/>
            <pc:sldMk cId="4279860646" sldId="348"/>
            <ac:spMk id="3" creationId="{3B801D27-95F6-465D-870F-F90B6024BC93}"/>
          </ac:spMkLst>
        </pc:spChg>
      </pc:sldChg>
      <pc:sldChg chg="del">
        <pc:chgData name="Jon Rosdahl" userId="2820f357-2dd4-4127-8713-e0bfde0fd756" providerId="ADAL" clId="{CC30F4FA-B907-4A94-95EE-76A72B604A69}" dt="2021-10-05T16:33:38.190" v="48" actId="47"/>
        <pc:sldMkLst>
          <pc:docMk/>
          <pc:sldMk cId="2532902368" sldId="349"/>
        </pc:sldMkLst>
      </pc:sldChg>
      <pc:sldChg chg="modSp new mod">
        <pc:chgData name="Jon Rosdahl" userId="2820f357-2dd4-4127-8713-e0bfde0fd756" providerId="ADAL" clId="{CC30F4FA-B907-4A94-95EE-76A72B604A69}" dt="2021-10-05T16:44:26.525" v="483" actId="14100"/>
        <pc:sldMkLst>
          <pc:docMk/>
          <pc:sldMk cId="3425996458" sldId="349"/>
        </pc:sldMkLst>
        <pc:spChg chg="mod">
          <ac:chgData name="Jon Rosdahl" userId="2820f357-2dd4-4127-8713-e0bfde0fd756" providerId="ADAL" clId="{CC30F4FA-B907-4A94-95EE-76A72B604A69}" dt="2021-10-05T16:41:31.862" v="269" actId="20577"/>
          <ac:spMkLst>
            <pc:docMk/>
            <pc:sldMk cId="3425996458" sldId="349"/>
            <ac:spMk id="2" creationId="{963DC18E-5564-41A4-A3A7-A0C896F9C171}"/>
          </ac:spMkLst>
        </pc:spChg>
        <pc:spChg chg="mod">
          <ac:chgData name="Jon Rosdahl" userId="2820f357-2dd4-4127-8713-e0bfde0fd756" providerId="ADAL" clId="{CC30F4FA-B907-4A94-95EE-76A72B604A69}" dt="2021-10-05T16:44:26.525" v="483" actId="14100"/>
          <ac:spMkLst>
            <pc:docMk/>
            <pc:sldMk cId="3425996458" sldId="349"/>
            <ac:spMk id="3" creationId="{6532B60D-9BAD-4732-BC59-3D7F9C8F7C3E}"/>
          </ac:spMkLst>
        </pc:spChg>
      </pc:sldChg>
      <pc:sldChg chg="del">
        <pc:chgData name="Jon Rosdahl" userId="2820f357-2dd4-4127-8713-e0bfde0fd756" providerId="ADAL" clId="{CC30F4FA-B907-4A94-95EE-76A72B604A69}" dt="2021-10-05T16:41:01.387" v="241" actId="47"/>
        <pc:sldMkLst>
          <pc:docMk/>
          <pc:sldMk cId="1836670601" sldId="350"/>
        </pc:sldMkLst>
      </pc:sldChg>
      <pc:sldChg chg="modSp new mod">
        <pc:chgData name="Jon Rosdahl" userId="2820f357-2dd4-4127-8713-e0bfde0fd756" providerId="ADAL" clId="{CC30F4FA-B907-4A94-95EE-76A72B604A69}" dt="2021-10-05T16:47:29.299" v="695" actId="14"/>
        <pc:sldMkLst>
          <pc:docMk/>
          <pc:sldMk cId="2843269439" sldId="350"/>
        </pc:sldMkLst>
        <pc:spChg chg="mod">
          <ac:chgData name="Jon Rosdahl" userId="2820f357-2dd4-4127-8713-e0bfde0fd756" providerId="ADAL" clId="{CC30F4FA-B907-4A94-95EE-76A72B604A69}" dt="2021-10-05T16:46:32.424" v="582" actId="20577"/>
          <ac:spMkLst>
            <pc:docMk/>
            <pc:sldMk cId="2843269439" sldId="350"/>
            <ac:spMk id="2" creationId="{826B286A-735B-4EAB-B47B-955D713EC1B9}"/>
          </ac:spMkLst>
        </pc:spChg>
        <pc:spChg chg="mod">
          <ac:chgData name="Jon Rosdahl" userId="2820f357-2dd4-4127-8713-e0bfde0fd756" providerId="ADAL" clId="{CC30F4FA-B907-4A94-95EE-76A72B604A69}" dt="2021-10-05T16:47:29.299" v="695" actId="14"/>
          <ac:spMkLst>
            <pc:docMk/>
            <pc:sldMk cId="2843269439" sldId="350"/>
            <ac:spMk id="3" creationId="{F9657F8A-5834-4BD7-8DBC-9537F96B52F6}"/>
          </ac:spMkLst>
        </pc:spChg>
      </pc:sldChg>
      <pc:sldChg chg="del">
        <pc:chgData name="Jon Rosdahl" userId="2820f357-2dd4-4127-8713-e0bfde0fd756" providerId="ADAL" clId="{CC30F4FA-B907-4A94-95EE-76A72B604A69}" dt="2021-10-05T16:41:05.161" v="243" actId="47"/>
        <pc:sldMkLst>
          <pc:docMk/>
          <pc:sldMk cId="3705184548" sldId="351"/>
        </pc:sldMkLst>
      </pc:sldChg>
      <pc:sldChg chg="del">
        <pc:chgData name="Jon Rosdahl" userId="2820f357-2dd4-4127-8713-e0bfde0fd756" providerId="ADAL" clId="{CC30F4FA-B907-4A94-95EE-76A72B604A69}" dt="2021-10-05T16:41:06.144" v="244" actId="47"/>
        <pc:sldMkLst>
          <pc:docMk/>
          <pc:sldMk cId="1061731616" sldId="352"/>
        </pc:sldMkLst>
      </pc:sldChg>
      <pc:sldChg chg="del">
        <pc:chgData name="Jon Rosdahl" userId="2820f357-2dd4-4127-8713-e0bfde0fd756" providerId="ADAL" clId="{CC30F4FA-B907-4A94-95EE-76A72B604A69}" dt="2021-10-05T16:41:12.322" v="248" actId="47"/>
        <pc:sldMkLst>
          <pc:docMk/>
          <pc:sldMk cId="2599472344" sldId="355"/>
        </pc:sldMkLst>
      </pc:sldChg>
      <pc:sldChg chg="del">
        <pc:chgData name="Jon Rosdahl" userId="2820f357-2dd4-4127-8713-e0bfde0fd756" providerId="ADAL" clId="{CC30F4FA-B907-4A94-95EE-76A72B604A69}" dt="2021-10-05T16:41:07.906" v="246" actId="47"/>
        <pc:sldMkLst>
          <pc:docMk/>
          <pc:sldMk cId="1519260198" sldId="356"/>
        </pc:sldMkLst>
      </pc:sldChg>
      <pc:sldChg chg="del">
        <pc:chgData name="Jon Rosdahl" userId="2820f357-2dd4-4127-8713-e0bfde0fd756" providerId="ADAL" clId="{CC30F4FA-B907-4A94-95EE-76A72B604A69}" dt="2021-10-05T16:41:09.561" v="247" actId="47"/>
        <pc:sldMkLst>
          <pc:docMk/>
          <pc:sldMk cId="1315407808" sldId="357"/>
        </pc:sldMkLst>
      </pc:sldChg>
      <pc:sldMasterChg chg="modSp mod modSldLayout">
        <pc:chgData name="Jon Rosdahl" userId="2820f357-2dd4-4127-8713-e0bfde0fd756" providerId="ADAL" clId="{CC30F4FA-B907-4A94-95EE-76A72B604A69}" dt="2021-10-05T16:02:08.913" v="40" actId="478"/>
        <pc:sldMasterMkLst>
          <pc:docMk/>
          <pc:sldMasterMk cId="0" sldId="2147483657"/>
        </pc:sldMasterMkLst>
        <pc:spChg chg="mod">
          <ac:chgData name="Jon Rosdahl" userId="2820f357-2dd4-4127-8713-e0bfde0fd756" providerId="ADAL" clId="{CC30F4FA-B907-4A94-95EE-76A72B604A69}" dt="2021-10-05T16:01:26.232" v="36" actId="20577"/>
          <ac:spMkLst>
            <pc:docMk/>
            <pc:sldMasterMk cId="0" sldId="2147483657"/>
            <ac:spMk id="2" creationId="{92B304B0-FF60-41DC-9681-6067E5CBFFEE}"/>
          </ac:spMkLst>
        </pc:spChg>
        <pc:spChg chg="mod">
          <ac:chgData name="Jon Rosdahl" userId="2820f357-2dd4-4127-8713-e0bfde0fd756" providerId="ADAL" clId="{CC30F4FA-B907-4A94-95EE-76A72B604A69}" dt="2021-10-05T16:00:17.599" v="23" actId="6549"/>
          <ac:spMkLst>
            <pc:docMk/>
            <pc:sldMasterMk cId="0" sldId="2147483657"/>
            <ac:spMk id="329737" creationId="{B6922251-FEB2-42BE-A274-06E32B974A01}"/>
          </ac:spMkLst>
        </pc:spChg>
        <pc:sldLayoutChg chg="addSp delSp modSp mod">
          <pc:chgData name="Jon Rosdahl" userId="2820f357-2dd4-4127-8713-e0bfde0fd756" providerId="ADAL" clId="{CC30F4FA-B907-4A94-95EE-76A72B604A69}" dt="2021-10-05T16:02:08.913" v="40" actId="478"/>
          <pc:sldLayoutMkLst>
            <pc:docMk/>
            <pc:sldMasterMk cId="0" sldId="2147483657"/>
            <pc:sldLayoutMk cId="0" sldId="2147483658"/>
          </pc:sldLayoutMkLst>
          <pc:spChg chg="add mod">
            <ac:chgData name="Jon Rosdahl" userId="2820f357-2dd4-4127-8713-e0bfde0fd756" providerId="ADAL" clId="{CC30F4FA-B907-4A94-95EE-76A72B604A69}" dt="2021-10-05T16:01:41.567" v="37" actId="167"/>
            <ac:spMkLst>
              <pc:docMk/>
              <pc:sldMasterMk cId="0" sldId="2147483657"/>
              <pc:sldLayoutMk cId="0" sldId="2147483658"/>
              <ac:spMk id="14" creationId="{ECC9A3E7-6E7E-4533-8460-17B235A06FF0}"/>
            </ac:spMkLst>
          </pc:spChg>
          <pc:spChg chg="del">
            <ac:chgData name="Jon Rosdahl" userId="2820f357-2dd4-4127-8713-e0bfde0fd756" providerId="ADAL" clId="{CC30F4FA-B907-4A94-95EE-76A72B604A69}" dt="2021-10-05T16:02:08.913" v="40" actId="478"/>
            <ac:spMkLst>
              <pc:docMk/>
              <pc:sldMasterMk cId="0" sldId="2147483657"/>
              <pc:sldLayoutMk cId="0" sldId="2147483658"/>
              <ac:spMk id="17" creationId="{8B4016AA-B59B-4F92-916A-E99EFCD5F328}"/>
            </ac:spMkLst>
          </pc:spChg>
          <pc:spChg chg="mod">
            <ac:chgData name="Jon Rosdahl" userId="2820f357-2dd4-4127-8713-e0bfde0fd756" providerId="ADAL" clId="{CC30F4FA-B907-4A94-95EE-76A72B604A69}" dt="2021-10-05T16:01:48.032" v="38" actId="20577"/>
            <ac:spMkLst>
              <pc:docMk/>
              <pc:sldMasterMk cId="0" sldId="2147483657"/>
              <pc:sldLayoutMk cId="0" sldId="2147483658"/>
              <ac:spMk id="18" creationId="{A4501BF6-CD0F-470D-B2E3-E40AE4948D05}"/>
            </ac:spMkLst>
          </pc:spChg>
          <pc:spChg chg="mod">
            <ac:chgData name="Jon Rosdahl" userId="2820f357-2dd4-4127-8713-e0bfde0fd756" providerId="ADAL" clId="{CC30F4FA-B907-4A94-95EE-76A72B604A69}" dt="2021-10-05T16:02:04.232" v="39" actId="167"/>
            <ac:spMkLst>
              <pc:docMk/>
              <pc:sldMasterMk cId="0" sldId="2147483657"/>
              <pc:sldLayoutMk cId="0" sldId="2147483658"/>
              <ac:spMk id="330754" creationId="{0916E9D6-7CA1-4FF4-9569-8648078D1E37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>
            <a:extLst>
              <a:ext uri="{FF2B5EF4-FFF2-40B4-BE49-F238E27FC236}">
                <a16:creationId xmlns:a16="http://schemas.microsoft.com/office/drawing/2014/main" id="{871DC766-1E8F-4CF2-8AEA-35CDB6CCEAA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>
            <a:extLst>
              <a:ext uri="{FF2B5EF4-FFF2-40B4-BE49-F238E27FC236}">
                <a16:creationId xmlns:a16="http://schemas.microsoft.com/office/drawing/2014/main" id="{654DC43F-F48F-4695-9F1B-40D6BBB94ED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r>
              <a:rPr lang="en-US" altLang="en-US"/>
              <a:t>September 2021</a:t>
            </a:r>
          </a:p>
        </p:txBody>
      </p:sp>
      <p:sp>
        <p:nvSpPr>
          <p:cNvPr id="595972" name="Rectangle 4">
            <a:extLst>
              <a:ext uri="{FF2B5EF4-FFF2-40B4-BE49-F238E27FC236}">
                <a16:creationId xmlns:a16="http://schemas.microsoft.com/office/drawing/2014/main" id="{8C305D45-C341-4664-9CC2-BC63D4C1F5B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/>
              <a:t>802 EC-21/210r1</a:t>
            </a:r>
          </a:p>
        </p:txBody>
      </p:sp>
      <p:sp>
        <p:nvSpPr>
          <p:cNvPr id="595973" name="Rectangle 5">
            <a:extLst>
              <a:ext uri="{FF2B5EF4-FFF2-40B4-BE49-F238E27FC236}">
                <a16:creationId xmlns:a16="http://schemas.microsoft.com/office/drawing/2014/main" id="{C39DF945-535E-4C4E-A8ED-A998BC26F4A2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C1BD8C2E-E69C-4013-AEC1-5AD18F4592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4C2B0497-5142-43AA-BDEB-F2A5749571D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277BB58A-02BE-4825-B96B-857435ECD22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r>
              <a:rPr lang="en-US" altLang="en-US"/>
              <a:t>September 2021</a:t>
            </a:r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BBFFEF78-4544-46E5-BDAF-D7E50D50E2E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>
            <a:extLst>
              <a:ext uri="{FF2B5EF4-FFF2-40B4-BE49-F238E27FC236}">
                <a16:creationId xmlns:a16="http://schemas.microsoft.com/office/drawing/2014/main" id="{5EB52EF1-F4F9-4740-AFEC-793E18E8D11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>
            <a:extLst>
              <a:ext uri="{FF2B5EF4-FFF2-40B4-BE49-F238E27FC236}">
                <a16:creationId xmlns:a16="http://schemas.microsoft.com/office/drawing/2014/main" id="{C511F877-6E72-4291-BE27-2FFB619DED8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r>
              <a:rPr lang="en-US" altLang="en-US"/>
              <a:t>802 EC-21/210r1</a:t>
            </a:r>
          </a:p>
        </p:txBody>
      </p:sp>
      <p:sp>
        <p:nvSpPr>
          <p:cNvPr id="107527" name="Rectangle 7">
            <a:extLst>
              <a:ext uri="{FF2B5EF4-FFF2-40B4-BE49-F238E27FC236}">
                <a16:creationId xmlns:a16="http://schemas.microsoft.com/office/drawing/2014/main" id="{48307941-2B4D-4872-AF5D-7C473892C4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7A52B0D-DD1E-4554-8B26-BB0942B0983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E054307-8838-4972-BCA5-FB0EEEA9F87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2B7614-8CEF-416B-BF11-0AD109525BB1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37570" name="Rectangle 2">
            <a:extLst>
              <a:ext uri="{FF2B5EF4-FFF2-40B4-BE49-F238E27FC236}">
                <a16:creationId xmlns:a16="http://schemas.microsoft.com/office/drawing/2014/main" id="{57583804-EB97-435C-83B6-17B9DDE6F5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>
            <a:extLst>
              <a:ext uri="{FF2B5EF4-FFF2-40B4-BE49-F238E27FC236}">
                <a16:creationId xmlns:a16="http://schemas.microsoft.com/office/drawing/2014/main" id="{69AC67FA-F51C-4D69-B8C3-28F5082556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6741E1-F655-49A1-855A-47950535CA24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September 2021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AB542B-1DD6-4E56-8615-60E9F237C2D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EC-21/210r1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D642A79-F2C1-4EF2-9629-C069A59945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F7A228-8293-4E9F-976D-166646B2655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74434" name="Rectangle 2">
            <a:extLst>
              <a:ext uri="{FF2B5EF4-FFF2-40B4-BE49-F238E27FC236}">
                <a16:creationId xmlns:a16="http://schemas.microsoft.com/office/drawing/2014/main" id="{851BC98E-E896-42DF-B730-1D0C0D8CF1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4435" name="Rectangle 3">
            <a:extLst>
              <a:ext uri="{FF2B5EF4-FFF2-40B4-BE49-F238E27FC236}">
                <a16:creationId xmlns:a16="http://schemas.microsoft.com/office/drawing/2014/main" id="{F4CDCF37-5D18-4A7A-BD29-19CB733E81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488224-5423-4987-AC4E-FE4B315F315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September 2021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14151C-7927-4326-A36F-F6023E68A62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EC-21/210r1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Yellow Highlight – Potential deferral identified.</a:t>
            </a:r>
          </a:p>
          <a:p>
            <a:r>
              <a:rPr lang="en-US" dirty="0"/>
              <a:t>Blue  Highlight – replacement dates for venues deferred.</a:t>
            </a:r>
          </a:p>
          <a:p>
            <a:r>
              <a:rPr lang="en-US" dirty="0"/>
              <a:t>Light Green highlight – potential targets for possible deferrals.</a:t>
            </a:r>
          </a:p>
          <a:p>
            <a:r>
              <a:rPr lang="en-US" dirty="0"/>
              <a:t>Dark Green Highlight – rebooking due to COVID</a:t>
            </a:r>
          </a:p>
          <a:p>
            <a:r>
              <a:rPr lang="en-US" dirty="0"/>
              <a:t>No highlight – pre Covid assigned dates/venues.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A52B0D-DD1E-4554-8B26-BB0942B0983C}" type="slidenum">
              <a:rPr lang="en-US" altLang="en-US" smtClean="0"/>
              <a:pPr/>
              <a:t>3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3BA170-C2F2-4DE2-9ED7-EFDC36CB466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 altLang="en-US"/>
              <a:t>September 2021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DCCCEF-1EEE-440B-B6E4-D171747D3EE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 altLang="en-US"/>
              <a:t>802 EC-21/210r1</a:t>
            </a:r>
          </a:p>
        </p:txBody>
      </p:sp>
    </p:spTree>
    <p:extLst>
      <p:ext uri="{BB962C8B-B14F-4D97-AF65-F5344CB8AC3E}">
        <p14:creationId xmlns:p14="http://schemas.microsoft.com/office/powerpoint/2010/main" val="12540878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>
            <a:extLst>
              <a:ext uri="{FF2B5EF4-FFF2-40B4-BE49-F238E27FC236}">
                <a16:creationId xmlns:a16="http://schemas.microsoft.com/office/drawing/2014/main" id="{0916E9D6-7CA1-4FF4-9569-8648078D1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Text Box 9">
            <a:extLst>
              <a:ext uri="{FF2B5EF4-FFF2-40B4-BE49-F238E27FC236}">
                <a16:creationId xmlns:a16="http://schemas.microsoft.com/office/drawing/2014/main" id="{ECC9A3E7-6E7E-4533-8460-17B235A06FF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-4762" y="6597486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October Interim Telecon</a:t>
            </a:r>
          </a:p>
        </p:txBody>
      </p:sp>
      <p:sp>
        <p:nvSpPr>
          <p:cNvPr id="330755" name="Rectangle 3">
            <a:extLst>
              <a:ext uri="{FF2B5EF4-FFF2-40B4-BE49-F238E27FC236}">
                <a16:creationId xmlns:a16="http://schemas.microsoft.com/office/drawing/2014/main" id="{33742F36-ED33-42D0-8176-79384FE46A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6" name="Rectangle 4">
            <a:extLst>
              <a:ext uri="{FF2B5EF4-FFF2-40B4-BE49-F238E27FC236}">
                <a16:creationId xmlns:a16="http://schemas.microsoft.com/office/drawing/2014/main" id="{9307BF9A-E01D-4F3D-B2CA-75647378066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>
            <a:extLst>
              <a:ext uri="{FF2B5EF4-FFF2-40B4-BE49-F238E27FC236}">
                <a16:creationId xmlns:a16="http://schemas.microsoft.com/office/drawing/2014/main" id="{3D08866B-76FE-4482-A597-BEEB9268883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>
            <a:extLst>
              <a:ext uri="{FF2B5EF4-FFF2-40B4-BE49-F238E27FC236}">
                <a16:creationId xmlns:a16="http://schemas.microsoft.com/office/drawing/2014/main" id="{4850163A-3EBC-482C-8203-833C440D17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1CB15AE4-5154-4C3F-8C5F-14C4E82E64F1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grpSp>
        <p:nvGrpSpPr>
          <p:cNvPr id="330761" name="Group 9">
            <a:extLst>
              <a:ext uri="{FF2B5EF4-FFF2-40B4-BE49-F238E27FC236}">
                <a16:creationId xmlns:a16="http://schemas.microsoft.com/office/drawing/2014/main" id="{482F0322-AA73-4141-94E5-E0F4356D9ED4}"/>
              </a:ext>
            </a:extLst>
          </p:cNvPr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>
              <a:extLst>
                <a:ext uri="{FF2B5EF4-FFF2-40B4-BE49-F238E27FC236}">
                  <a16:creationId xmlns:a16="http://schemas.microsoft.com/office/drawing/2014/main" id="{32348BFF-B9BA-4861-B473-83605A7DC0A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>
              <a:extLst>
                <a:ext uri="{FF2B5EF4-FFF2-40B4-BE49-F238E27FC236}">
                  <a16:creationId xmlns:a16="http://schemas.microsoft.com/office/drawing/2014/main" id="{42220904-DB44-442A-95D1-2709A7A11430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>
              <a:extLst>
                <a:ext uri="{FF2B5EF4-FFF2-40B4-BE49-F238E27FC236}">
                  <a16:creationId xmlns:a16="http://schemas.microsoft.com/office/drawing/2014/main" id="{4143CF03-14BD-416E-8DC6-153C37A1569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>
              <a:extLst>
                <a:ext uri="{FF2B5EF4-FFF2-40B4-BE49-F238E27FC236}">
                  <a16:creationId xmlns:a16="http://schemas.microsoft.com/office/drawing/2014/main" id="{95E66740-E80B-4ADC-A8B0-8DF0DE44E14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A4501BF6-CD0F-470D-B2E3-E40AE4948D05}"/>
              </a:ext>
            </a:extLst>
          </p:cNvPr>
          <p:cNvSpPr txBox="1"/>
          <p:nvPr userDrawn="1"/>
        </p:nvSpPr>
        <p:spPr>
          <a:xfrm>
            <a:off x="0" y="6604000"/>
            <a:ext cx="1676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doc: 802 EC-21/0232r0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34970-C96B-4690-A0B8-18347D84D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02657D-315C-4B1E-841A-986CFFAB2C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60298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677F75-CAFD-4E65-9507-E7707C26F2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127ABC-A600-4AA3-8F29-7B2BEDFBE6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4918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0997A4-7ECA-47F1-84A9-B5B1D1BEC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769B6-DA21-4E90-BB25-B98718AE5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26956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5675D-7433-46D1-9CC2-E2BB294E7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6BB1EE-E545-48A5-9729-C524B5652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65547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953C4-9EFB-4CD3-9610-F5A3C0D50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4E3AC-CCBF-4809-8A90-7F71D3461E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046390-8D18-4BAF-A469-26B9CB337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94757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57977-1713-403A-8F15-B07D109A55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95DDBB-EE1F-474D-B583-4868530294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980EAD-1CCC-43D5-BAC2-C8E85A7C64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7D1348-611E-4262-932E-317C1E73F5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3A1949-54F8-4B7F-8547-1B0F8E2890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8505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18FEC-4181-4D3C-9297-4C1CFBC87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09324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1181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8C9EA-34CD-4482-BE01-412826CA9E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4B8B9E-A908-4EF2-80DF-70DE4AF00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60AA4-C8C0-4724-95C2-29296EFF40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51389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AA6E2C-1027-4DD1-B70F-AB291B378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825638-D223-47B8-BB02-17BC35F098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589DCC-A8C4-4EB5-9EB7-B9DE029C06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971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>
            <a:extLst>
              <a:ext uri="{FF2B5EF4-FFF2-40B4-BE49-F238E27FC236}">
                <a16:creationId xmlns:a16="http://schemas.microsoft.com/office/drawing/2014/main" id="{ACF72588-8CCA-484B-BB57-75115034C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>
            <a:extLst>
              <a:ext uri="{FF2B5EF4-FFF2-40B4-BE49-F238E27FC236}">
                <a16:creationId xmlns:a16="http://schemas.microsoft.com/office/drawing/2014/main" id="{F63C43A1-4887-493E-8A14-BF150B517F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>
            <a:extLst>
              <a:ext uri="{FF2B5EF4-FFF2-40B4-BE49-F238E27FC236}">
                <a16:creationId xmlns:a16="http://schemas.microsoft.com/office/drawing/2014/main" id="{2B5A83E3-00AF-4F64-A572-E3132996D4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>
            <a:extLst>
              <a:ext uri="{FF2B5EF4-FFF2-40B4-BE49-F238E27FC236}">
                <a16:creationId xmlns:a16="http://schemas.microsoft.com/office/drawing/2014/main" id="{4236F236-A3B9-41B4-B7F9-DFF89D758F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>
            <a:extLst>
              <a:ext uri="{FF2B5EF4-FFF2-40B4-BE49-F238E27FC236}">
                <a16:creationId xmlns:a16="http://schemas.microsoft.com/office/drawing/2014/main" id="{01EEDA4F-A3DE-4FD9-BF4F-3E83D2D8991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>
            <a:extLst>
              <a:ext uri="{FF2B5EF4-FFF2-40B4-BE49-F238E27FC236}">
                <a16:creationId xmlns:a16="http://schemas.microsoft.com/office/drawing/2014/main" id="{DD447C82-1692-4452-8D0C-48E5A094D7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8C6580E-8574-448A-B696-FE3CE2803A0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7" name="Text Box 9">
            <a:extLst>
              <a:ext uri="{FF2B5EF4-FFF2-40B4-BE49-F238E27FC236}">
                <a16:creationId xmlns:a16="http://schemas.microsoft.com/office/drawing/2014/main" id="{B6922251-FEB2-42BE-A274-06E32B974A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0204" y="6589712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October Interim Telecon</a:t>
            </a:r>
          </a:p>
        </p:txBody>
      </p:sp>
      <p:grpSp>
        <p:nvGrpSpPr>
          <p:cNvPr id="329748" name="Group 20">
            <a:extLst>
              <a:ext uri="{FF2B5EF4-FFF2-40B4-BE49-F238E27FC236}">
                <a16:creationId xmlns:a16="http://schemas.microsoft.com/office/drawing/2014/main" id="{9C8BEB29-6C1C-4F78-BE84-ABA3613CF38A}"/>
              </a:ext>
            </a:extLst>
          </p:cNvPr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>
              <a:extLst>
                <a:ext uri="{FF2B5EF4-FFF2-40B4-BE49-F238E27FC236}">
                  <a16:creationId xmlns:a16="http://schemas.microsoft.com/office/drawing/2014/main" id="{30E25C0F-A518-43E4-9FFE-534FED150AF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>
              <a:extLst>
                <a:ext uri="{FF2B5EF4-FFF2-40B4-BE49-F238E27FC236}">
                  <a16:creationId xmlns:a16="http://schemas.microsoft.com/office/drawing/2014/main" id="{58BBC676-CFEE-41B6-AD57-8CEF720C6324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>
              <a:extLst>
                <a:ext uri="{FF2B5EF4-FFF2-40B4-BE49-F238E27FC236}">
                  <a16:creationId xmlns:a16="http://schemas.microsoft.com/office/drawing/2014/main" id="{0F028796-F134-4F17-A928-B1CF7442DF57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>
              <a:extLst>
                <a:ext uri="{FF2B5EF4-FFF2-40B4-BE49-F238E27FC236}">
                  <a16:creationId xmlns:a16="http://schemas.microsoft.com/office/drawing/2014/main" id="{28217FAA-CAD6-4509-87B3-40A895740AEA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92B304B0-FF60-41DC-9681-6067E5CBFFEE}"/>
              </a:ext>
            </a:extLst>
          </p:cNvPr>
          <p:cNvSpPr txBox="1"/>
          <p:nvPr userDrawn="1"/>
        </p:nvSpPr>
        <p:spPr>
          <a:xfrm>
            <a:off x="0" y="6604000"/>
            <a:ext cx="1676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doc: 802 EC-21/0232r0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0/ec-20-0001-05-00EC-802-plenary-future-venue-contract-status.xls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cvent.me/4xn8Q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>
            <a:extLst>
              <a:ext uri="{FF2B5EF4-FFF2-40B4-BE49-F238E27FC236}">
                <a16:creationId xmlns:a16="http://schemas.microsoft.com/office/drawing/2014/main" id="{53B2155B-CFEF-47E6-921E-45594A6364E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en-US" dirty="0"/>
              <a:t>Executive Secretary Report for </a:t>
            </a:r>
            <a:br>
              <a:rPr lang="en-US" altLang="en-US" dirty="0"/>
            </a:br>
            <a:r>
              <a:rPr lang="en-US" altLang="en-US" dirty="0"/>
              <a:t>2021 October Interim Telecon</a:t>
            </a:r>
          </a:p>
        </p:txBody>
      </p:sp>
      <p:sp>
        <p:nvSpPr>
          <p:cNvPr id="111621" name="Rectangle 5">
            <a:extLst>
              <a:ext uri="{FF2B5EF4-FFF2-40B4-BE49-F238E27FC236}">
                <a16:creationId xmlns:a16="http://schemas.microsoft.com/office/drawing/2014/main" id="{55762D25-456E-4FCB-B057-8162CEEA2A4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altLang="en-US" dirty="0"/>
              <a:t>Jon Rosdahl</a:t>
            </a:r>
            <a:br>
              <a:rPr lang="en-US" altLang="en-US" dirty="0"/>
            </a:br>
            <a:r>
              <a:rPr lang="en-US" altLang="en-US" dirty="0"/>
              <a:t>IEEE 802 Executive Secretary</a:t>
            </a:r>
            <a:br>
              <a:rPr lang="en-US" altLang="en-US" dirty="0"/>
            </a:br>
            <a:r>
              <a:rPr lang="en-US" altLang="en-US" dirty="0"/>
              <a:t>jrosdahl@ieee.org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3" name="Rectangle 5">
            <a:extLst>
              <a:ext uri="{FF2B5EF4-FFF2-40B4-BE49-F238E27FC236}">
                <a16:creationId xmlns:a16="http://schemas.microsoft.com/office/drawing/2014/main" id="{F9A6CCE4-BC0A-4194-9F6C-63D8359E41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Agenda Item 3.01 - II</a:t>
            </a:r>
          </a:p>
        </p:txBody>
      </p:sp>
      <p:sp>
        <p:nvSpPr>
          <p:cNvPr id="273414" name="Rectangle 6">
            <a:extLst>
              <a:ext uri="{FF2B5EF4-FFF2-40B4-BE49-F238E27FC236}">
                <a16:creationId xmlns:a16="http://schemas.microsoft.com/office/drawing/2014/main" id="{A8DD74F1-78FD-43C5-92B7-9C87A24292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Future Venue Update </a:t>
            </a:r>
          </a:p>
          <a:p>
            <a:pPr lvl="1"/>
            <a:r>
              <a:rPr lang="en-US" altLang="en-US" dirty="0"/>
              <a:t>Future Venue Contract Status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124CE6-4087-496B-88B7-AB7F112E6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Future Venue Contract Status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2C8B8-206C-4A99-8624-93A2C2F383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95400"/>
            <a:ext cx="8229600" cy="5356225"/>
          </a:xfrm>
        </p:spPr>
        <p:txBody>
          <a:bodyPr/>
          <a:lstStyle/>
          <a:p>
            <a:r>
              <a:rPr lang="en-US" sz="1600" dirty="0">
                <a:solidFill>
                  <a:schemeClr val="bg1"/>
                </a:solidFill>
                <a:highlight>
                  <a:srgbClr val="FF0000"/>
                </a:highlight>
              </a:rPr>
              <a:t>2021 – Nov 14-19 – Hyatt Regency Vancouver, Vancouver, BC, Canada</a:t>
            </a:r>
          </a:p>
          <a:p>
            <a:r>
              <a:rPr lang="en-US" sz="1600" dirty="0">
                <a:highlight>
                  <a:srgbClr val="FFFF00"/>
                </a:highlight>
              </a:rPr>
              <a:t>2022 – Mar 13-19 – </a:t>
            </a:r>
            <a:r>
              <a:rPr lang="es-ES" sz="1600" dirty="0">
                <a:highlight>
                  <a:srgbClr val="FFFF00"/>
                </a:highlight>
              </a:rPr>
              <a:t>Hilton Orlando Lake Buena Vista, Orlando, FL, </a:t>
            </a:r>
            <a:r>
              <a:rPr lang="en-US" sz="1600" dirty="0">
                <a:highlight>
                  <a:srgbClr val="FFFF00"/>
                </a:highlight>
              </a:rPr>
              <a:t>United States</a:t>
            </a:r>
          </a:p>
          <a:p>
            <a:r>
              <a:rPr lang="en-US" sz="1600" dirty="0"/>
              <a:t>2022 – July 10-15 – Sheraton Le Centre Montreal, Montreal, Quebec, Canada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2022 – Nov 13-18 – Marriott Marquis Queen’s Park, Bangkok, Thailand (Nov 2020)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2023 – March 12-17 –Hilton Atlanta, Atlanta, GA, United States (1 of 2 – March 2020)</a:t>
            </a:r>
          </a:p>
          <a:p>
            <a:r>
              <a:rPr lang="en-US" sz="1600" dirty="0"/>
              <a:t>2023 – July 9-14 – </a:t>
            </a:r>
            <a:r>
              <a:rPr lang="en-US" sz="1600" dirty="0" err="1"/>
              <a:t>Estrel</a:t>
            </a:r>
            <a:r>
              <a:rPr lang="en-US" sz="1600" dirty="0"/>
              <a:t> Berlin, Berlin, Germany</a:t>
            </a:r>
          </a:p>
          <a:p>
            <a:r>
              <a:rPr lang="en-US" sz="1600" dirty="0"/>
              <a:t>2023 – Nov 12-17 – Hawaiian Village, Oahu, Hawaii, United States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March 10-15 – Hyatt Regency Denver at Colorado Convention Center, Denver, CO, United States (March 2021)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2024 – July 14-19 – Sheraton Le Centre Montreal, Montreal, Quebec, Canada (July 2020)</a:t>
            </a:r>
          </a:p>
          <a:p>
            <a:r>
              <a:rPr lang="en-US" sz="1600" dirty="0">
                <a:highlight>
                  <a:srgbClr val="808000"/>
                </a:highlight>
              </a:rPr>
              <a:t>2024 – Nov 10-15 –Hyatt Regency Vancouver – in process. (Nov 2021)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2025 – March 9-14 –Hilton Atlanta, Atlanta, GA, United States (2 of 2 – March 2020).</a:t>
            </a:r>
          </a:p>
          <a:p>
            <a:r>
              <a:rPr lang="en-US" sz="1600" dirty="0">
                <a:highlight>
                  <a:srgbClr val="33CCFF"/>
                </a:highlight>
              </a:rPr>
              <a:t>2025 – July 13-18 –Marriott Madrid Auditorium, Madrid, Spain (July 2021)</a:t>
            </a:r>
          </a:p>
          <a:p>
            <a:r>
              <a:rPr lang="en-US" sz="1600" dirty="0">
                <a:highlight>
                  <a:srgbClr val="99FF99"/>
                </a:highlight>
              </a:rPr>
              <a:t>2025 – Nov 9-24 -- COVID Cancelled Session Rebook potential:</a:t>
            </a:r>
          </a:p>
          <a:p>
            <a:pPr marL="800100" lvl="2" indent="0">
              <a:buNone/>
            </a:pPr>
            <a:r>
              <a:rPr lang="en-US" sz="1600" dirty="0">
                <a:highlight>
                  <a:srgbClr val="99FF99"/>
                </a:highlight>
              </a:rPr>
              <a:t>Hilton Orlando Lake Buena Vista - on Hold</a:t>
            </a:r>
          </a:p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https://mentor.ieee.org/802-ec/dcn/20/ec-20-0001-05-00EC-802-plenary-future-venue-contract-status.xlsx</a:t>
            </a:r>
            <a:endParaRPr lang="en-US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598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59DD96-F7DE-446D-98F6-03AC5ECD2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altLang="en-US" dirty="0"/>
              <a:t>Nov 5-19,2021 Registration Reminder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25E3A7-34ED-459C-8A8E-F96362456C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7"/>
            <a:ext cx="8229600" cy="5111749"/>
          </a:xfrm>
        </p:spPr>
        <p:txBody>
          <a:bodyPr/>
          <a:lstStyle/>
          <a:p>
            <a:pPr lvl="1"/>
            <a:r>
              <a:rPr lang="en-US" sz="1600" dirty="0"/>
              <a:t>Due to the ongoing COVID-19 pandemic, the November 2021 IEEE 802 Plenary will be held electronically.  </a:t>
            </a:r>
            <a:br>
              <a:rPr lang="en-US" sz="1600" dirty="0"/>
            </a:br>
            <a:r>
              <a:rPr lang="en-US" sz="1600" dirty="0"/>
              <a:t>Participating Working Groups: 802.1, 802.3, 802.11, 802.15, 802.18, 802.19,802.24</a:t>
            </a:r>
          </a:p>
          <a:p>
            <a:r>
              <a:rPr lang="en-US" sz="1800" b="1" dirty="0"/>
              <a:t>REGISTRATION FEES &amp; DEADLINES</a:t>
            </a:r>
          </a:p>
          <a:p>
            <a:pPr marL="857250" lvl="2" indent="0">
              <a:buNone/>
            </a:pPr>
            <a:r>
              <a:rPr lang="en-US" sz="1600" b="1" dirty="0"/>
              <a:t>Early Registration: </a:t>
            </a:r>
            <a:r>
              <a:rPr lang="en-US" sz="1600" dirty="0"/>
              <a:t> now through October 21, 2021:             $US 50.00</a:t>
            </a:r>
            <a:br>
              <a:rPr lang="en-US" sz="1600" dirty="0"/>
            </a:br>
            <a:br>
              <a:rPr lang="en-US" sz="1600" dirty="0"/>
            </a:br>
            <a:r>
              <a:rPr lang="en-US" sz="1600" b="1" dirty="0"/>
              <a:t>Standard Registration:</a:t>
            </a:r>
            <a:r>
              <a:rPr lang="en-US" sz="1600" dirty="0"/>
              <a:t>  Oct 22 through November 5, 2021: $US 75.00</a:t>
            </a:r>
            <a:br>
              <a:rPr lang="en-US" sz="1600" dirty="0"/>
            </a:br>
            <a:br>
              <a:rPr lang="en-US" sz="1600" dirty="0"/>
            </a:br>
            <a:r>
              <a:rPr lang="en-US" sz="1600" b="1" dirty="0"/>
              <a:t>Late Registration:</a:t>
            </a:r>
            <a:r>
              <a:rPr lang="en-US" sz="1600" dirty="0"/>
              <a:t>  After November 5, 2021:                         $US 125.00</a:t>
            </a:r>
            <a:br>
              <a:rPr lang="en-US" sz="1200" dirty="0"/>
            </a:br>
            <a:endParaRPr lang="en-US" sz="1200" dirty="0"/>
          </a:p>
          <a:p>
            <a:r>
              <a:rPr lang="en-US" sz="1800" dirty="0"/>
              <a:t>REGISTRATION FEE POLICY:</a:t>
            </a:r>
          </a:p>
          <a:p>
            <a:pPr lvl="1"/>
            <a:r>
              <a:rPr lang="en-US" sz="1600" b="1" dirty="0">
                <a:solidFill>
                  <a:srgbClr val="FF0000"/>
                </a:solidFill>
              </a:rPr>
              <a:t>An individual who attends any portion of a technical meeting that is part of an IEEE 802 LMSC plenary session must pay the registration fee.</a:t>
            </a:r>
          </a:p>
          <a:p>
            <a:pPr lvl="1"/>
            <a:r>
              <a:rPr lang="en-US" sz="1600" dirty="0"/>
              <a:t>Registration Fees are Non-Transferable and Non-Refundable</a:t>
            </a:r>
            <a:br>
              <a:rPr lang="en-US" sz="1600" dirty="0"/>
            </a:br>
            <a:endParaRPr lang="en-US" sz="1600" dirty="0"/>
          </a:p>
          <a:p>
            <a:r>
              <a:rPr lang="en-US" sz="2000" b="1" dirty="0"/>
              <a:t>REGISTRATION WEBSITE: </a:t>
            </a:r>
            <a:r>
              <a:rPr lang="en-US" sz="2000" b="1" dirty="0">
                <a:hlinkClick r:id="rId2"/>
              </a:rPr>
              <a:t>https://cvent.me/4xn8Ql</a:t>
            </a:r>
            <a:endParaRPr lang="en-US" sz="2000" dirty="0"/>
          </a:p>
          <a:p>
            <a:pPr lvl="1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667935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7647F-E3CE-4C2C-B7EB-ACEE4634E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Items to Consider for In-person Sessions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01D27-95F6-465D-870F-F90B6024B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sz="2800" dirty="0"/>
              <a:t>Safety of Attendees</a:t>
            </a:r>
          </a:p>
          <a:p>
            <a:pPr marL="457200" indent="-457200">
              <a:buAutoNum type="arabicPeriod"/>
            </a:pPr>
            <a:r>
              <a:rPr lang="en-US" sz="2800" dirty="0"/>
              <a:t>Travel authorizations from/to Countries</a:t>
            </a:r>
          </a:p>
          <a:p>
            <a:pPr marL="457200" indent="-457200">
              <a:buAutoNum type="arabicPeriod"/>
            </a:pPr>
            <a:r>
              <a:rPr lang="en-US" sz="2800" dirty="0"/>
              <a:t>Travel authorizations from Companies</a:t>
            </a:r>
          </a:p>
          <a:p>
            <a:pPr marL="457200" indent="-457200">
              <a:buAutoNum type="arabicPeriod"/>
            </a:pPr>
            <a:r>
              <a:rPr lang="en-US" sz="2800" dirty="0"/>
              <a:t>Number possible to attend</a:t>
            </a:r>
          </a:p>
          <a:p>
            <a:pPr marL="457200" indent="-457200">
              <a:buAutoNum type="arabicPeriod"/>
            </a:pPr>
            <a:r>
              <a:rPr lang="en-US" sz="2800" dirty="0"/>
              <a:t>Social Distancing impacts on meeting space.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860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DC18E-5564-41A4-A3A7-A0C896F9C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2022 - Orlando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2B60D-9BAD-4732-BC59-3D7F9C8F7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7"/>
            <a:ext cx="8229600" cy="5111749"/>
          </a:xfrm>
        </p:spPr>
        <p:txBody>
          <a:bodyPr/>
          <a:lstStyle/>
          <a:p>
            <a:r>
              <a:rPr lang="en-US" sz="2400" dirty="0"/>
              <a:t>2022 – Mar 13-19 – </a:t>
            </a:r>
            <a:r>
              <a:rPr lang="es-ES" sz="2400" dirty="0"/>
              <a:t>Hilton Orlando Lake Buena Vista, Orlando, FL, </a:t>
            </a:r>
            <a:r>
              <a:rPr lang="en-US" sz="2400" dirty="0"/>
              <a:t>United States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Addendum to reduce block has been initiated – Pending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2</a:t>
            </a:r>
            <a:r>
              <a:rPr lang="en-US" sz="2400" baseline="30000" dirty="0"/>
              <a:t>nd</a:t>
            </a:r>
            <a:r>
              <a:rPr lang="en-US" sz="2400" dirty="0"/>
              <a:t>  advanced deposit is due 10/09/2021 for $43,216.45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Go/No Go date set for Dec 7, 2021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Working with Venue for potential Hybrid (Mixed Mode) options.</a:t>
            </a:r>
          </a:p>
          <a:p>
            <a:pPr marL="0" indent="0">
              <a:buNone/>
            </a:pP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5996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B286A-735B-4EAB-B47B-955D713EC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Sessions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57F8A-5834-4BD7-8DBC-9537F96B52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All New Future Sessions are generally on hold.</a:t>
            </a:r>
          </a:p>
          <a:p>
            <a:r>
              <a:rPr lang="en-US" dirty="0"/>
              <a:t>Finalizing Berlin, Madrid and Vancouver will continue.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269439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</Template>
  <TotalTime>8336</TotalTime>
  <Words>584</Words>
  <Application>Microsoft Office PowerPoint</Application>
  <PresentationFormat>On-screen Show (4:3)</PresentationFormat>
  <Paragraphs>62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Arial</vt:lpstr>
      <vt:lpstr>Title slide</vt:lpstr>
      <vt:lpstr>Executive Secretary Report for  2021 October Interim Telecon</vt:lpstr>
      <vt:lpstr>Agenda Item 3.01 - II</vt:lpstr>
      <vt:lpstr>Future Venue Contract Status</vt:lpstr>
      <vt:lpstr>Nov 5-19,2021 Registration Reminder</vt:lpstr>
      <vt:lpstr>Items to Consider for In-person Sessions</vt:lpstr>
      <vt:lpstr>March 2022 - Orlando</vt:lpstr>
      <vt:lpstr>Future Sessions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ec-21-0232-00-00EC-Executive Secretary Report for 2021 Oct Interim Telecon</dc:title>
  <dc:subject>IEEE 802 October Interim Telecon</dc:subject>
  <dc:creator>Jon Rosdahl</dc:creator>
  <cp:keywords>Interim Telecon</cp:keywords>
  <dc:description>Jon Rosdahl, Qualcomm</dc:description>
  <cp:lastModifiedBy>Jon Rosdahl</cp:lastModifiedBy>
  <cp:revision>3</cp:revision>
  <dcterms:created xsi:type="dcterms:W3CDTF">2021-09-07T16:57:28Z</dcterms:created>
  <dcterms:modified xsi:type="dcterms:W3CDTF">2021-10-05T16:47:34Z</dcterms:modified>
  <cp:category>October 2021</cp:category>
</cp:coreProperties>
</file>