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695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96" d="100"/>
          <a:sy n="96" d="100"/>
        </p:scale>
        <p:origin x="750" y="7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07 September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ec-21-0211-00-00EC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Next 802 EC telecon 19:00-21:00 UTC Tuesday 05 OCT 2021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#5: Next 802/SA Task Force meeting:</a:t>
            </a:r>
            <a:br>
              <a:rPr lang="en-US" sz="2400" dirty="0"/>
            </a:br>
            <a:r>
              <a:rPr lang="en-US" sz="2400" dirty="0"/>
              <a:t>tentatively 4-5pm ET Monday 18 OCT 2021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#6: Please remind your group’s participants to vote in the IEEE general election prior to the 01 October deadline: https://www.ieee.org/about/corporate/election/index.html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566" y="257014"/>
            <a:ext cx="10363200" cy="1143000"/>
          </a:xfrm>
        </p:spPr>
        <p:txBody>
          <a:bodyPr/>
          <a:lstStyle/>
          <a:p>
            <a:r>
              <a:rPr lang="en-US" dirty="0"/>
              <a:t>3.05 802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0744200" cy="4114800"/>
          </a:xfrm>
        </p:spPr>
        <p:txBody>
          <a:bodyPr/>
          <a:lstStyle/>
          <a:p>
            <a:r>
              <a:rPr lang="en-US" sz="2400" dirty="0"/>
              <a:t>Next meeting: 1-2pm ET Tuesday 21 September 2021</a:t>
            </a:r>
          </a:p>
          <a:p>
            <a:r>
              <a:rPr lang="en-US" sz="2400" dirty="0"/>
              <a:t>Encourage participation on Restructuring 802 ad hoc topics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Efficiency sub-ad hoc. 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Standards sub-ad hoc. 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GeoffT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ApurvaM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Influence ad hoc.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TuncerB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JayH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volunteered to lead discussion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sub-ad hoc.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leading discussion on this topic.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Coherence sub-ad hoc,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Mixed Mode Meeting Evaluation sub-ad hoc split into two tracks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Near Term Transition options led by George Zimmerman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Long Term Future Meeting options led by Andrew Myles.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capture the mission/purposed statement in the 802 Chair’s Guideline, with the direction that it be made publicly visible (e.g., on the www.ieee802.org home page).</a:t>
            </a:r>
            <a:endParaRPr lang="en-US" sz="20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21 July 2021 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+mj-lt"/>
              </a:rPr>
              <a:t>Jon </a:t>
            </a:r>
            <a:r>
              <a:rPr lang="en-US" sz="2000" dirty="0" err="1">
                <a:latin typeface="+mj-lt"/>
              </a:rPr>
              <a:t>Rosdahl</a:t>
            </a:r>
            <a:r>
              <a:rPr lang="en-US" sz="2000" dirty="0">
                <a:latin typeface="+mj-lt"/>
              </a:rPr>
              <a:t>: propose go/no-go recommendation for NOV2021 in person plenary at 07 Sept 2021 EC telecon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0" i="0" u="none" strike="noStrike" baseline="0" dirty="0" err="1">
                <a:solidFill>
                  <a:srgbClr val="000000"/>
                </a:solidFill>
                <a:latin typeface="+mj-lt"/>
              </a:rPr>
              <a:t>Nikolich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: 	Update july-2021-closing-ec-chair-s-deck.pdf to capture electronic email ballot regarding IEEE 802.3 Beyond 400 Gb/s Ethernet Study Group Extension 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Parsons / Kinney: 	hold joint 802.1/802.15 WG meeting to address explore compatibility of 802.15.14 / 802.15.15 / SG15.4ab. It was also requested that members of the RAC be invited to any joint meetings. 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0" i="0" u="none" strike="noStrike" baseline="0" dirty="0" err="1">
                <a:solidFill>
                  <a:srgbClr val="000000"/>
                </a:solidFill>
                <a:latin typeface="+mj-lt"/>
              </a:rPr>
              <a:t>D’Ambrosia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: 	Consolidate schedules of EC monthly meeting conference calls with regular EC interim meeting teleconference calls.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248394</TotalTime>
  <Words>547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IEEE 802 LMSC Executive Committee   07 September 2021 Electronic Meeting 19:00-21:00 UTC 15:00-17:00 ET  </vt:lpstr>
      <vt:lpstr>PowerPoint Presentation</vt:lpstr>
      <vt:lpstr>3.00 Chair’s Announcements</vt:lpstr>
      <vt:lpstr>3.05 802 Restructuring Ad Hoc update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3898</cp:revision>
  <cp:lastPrinted>2021-06-01T18:46:03Z</cp:lastPrinted>
  <dcterms:created xsi:type="dcterms:W3CDTF">2002-03-10T15:43:16Z</dcterms:created>
  <dcterms:modified xsi:type="dcterms:W3CDTF">2021-09-07T18:21:36Z</dcterms:modified>
</cp:coreProperties>
</file>