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20B1A-4B2C-4DEB-B0DB-1C8E2CA23F2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20E66-3E20-4C54-B90D-4D59CC21F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2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DDCF4-6744-4F22-A904-968F1C77B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07747-792E-4ECD-AEFC-5512437CF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5351C-66E4-41F1-929B-12EF1AE3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D235-4C77-492E-9B44-5D593BAB622A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8AB24-438B-4FCD-9813-CB35F0B8C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4F251-C03A-4190-969D-F6A0BC401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5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6D48-D4FC-47C9-A431-B79CE07B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072DE-E210-49AB-9CA9-F3A80BFC5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571C4-41CE-4998-810F-298B9D7B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CF90-6F08-4125-9EA6-E01E85A96286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479E5-2974-4CE3-B4C3-E934F0FB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43DC7-4F6A-40BD-B568-66D54E45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9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F7A345-58FD-4632-B425-D094C04349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D0BC5B-7424-48B1-998F-DC52F1D1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0BC8C-8E02-465C-8A1C-7C4FFACAE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E1D-437B-4762-8FBD-ED2AFC7E705F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2EA11-FAC2-4F1D-AE00-6F9C823A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8D6BD-6098-4AB2-B5A2-304A0DB40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1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7AB7-9AD0-4F05-BEB1-A0B4B621D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C30F5-D88F-40B8-BD29-8C77E0963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10DD-0CFB-41A1-AC05-8CBD0D57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BC37-2467-42D1-BABD-49184546CA98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B9754-2469-4DCB-9AD7-1572E7A9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866E-191E-404B-B1A3-24E7F9B87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5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9FFC9-0708-4D63-9BF0-BA265EBC4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FD39A-255E-4B58-884B-6668AB8D5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024AE-804A-4BFC-A024-E081780F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550B-150A-4375-BD8B-65E0E4335989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B22E0-3D5D-4A78-86F9-C9E2C310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97D97-E56B-4961-ADF0-7D9F11EA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9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6A8B7-944C-4835-AEE1-A075B95B2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88FD8-9854-4494-BF1B-612DC911E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89754-ED5C-4B08-BFC0-6AAD6203C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1ABCE-5E4C-4B4A-A006-4279D1E05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403A6-C075-4ED8-9E35-571E48C70B7C}" type="datetime1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254E2-D53B-4304-BDB9-3FEA33B0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9CDC7-AC07-4D6F-823E-5FA401D6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2F883-A9FD-4742-B104-DA0B0F11B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CCD81-D5E6-4EC8-9644-6AC9CC8FF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E2864C-FF6C-4B16-9998-6C48F384D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2E1E91-53C2-436D-8C75-D8D380E95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0EDB1-2F5E-4C0E-8553-3F87D4AFA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1A3E44-DDC5-4134-8248-086FBFDB3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EAB7-7A4D-4994-8734-B482EE766719}" type="datetime1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BC54B1-024A-4D77-B257-D8E80293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A5AD6-EC6C-4DF5-9B5F-B80707D33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4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2F39-8AA6-475F-A264-06A37485D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61EC8-FC64-4270-ADAA-49865BCF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24E-75FE-4444-BA56-7FC57316A799}" type="datetime1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94A61-D6EF-4F13-840B-3847544C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A8B10-7E2B-47BD-97ED-6BB96D24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5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1E5732-D6CE-4008-BA35-8253DE0E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ADCC6-6B17-4D06-81E3-758F8D7B2FCD}" type="datetime1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3098CD-036E-4C46-B6DF-88AE8BC3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0A5BC-C0D8-4586-B794-28D3B80C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4EA24-D557-43C0-96CD-70F4CF527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19737-0FB2-4704-BDA5-DB1DA2B7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68964-5298-438A-B07D-5E962A79C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C193-9070-4703-9C28-FF5848F10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268D-9DE6-4F72-B734-D670F9FDDC32}" type="datetime1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4E3EE-C000-4163-B361-F051B32F8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E88CB-02DD-4DFD-80F1-5E7ED029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5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C9DA-09C0-4D58-9E69-C212103A8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438EB2-B14B-40C0-B9B6-5FFF0272D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04AA5-31A6-420F-AA11-4ED7AB564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93595-EB65-453D-ABE1-121EE9E7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660E-3455-4D2F-AD97-3ED6FC4CBBE5}" type="datetime1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6C6B3-6987-4C11-9333-415C74BA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6136B-B398-4D1E-8D6A-96DB85CF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7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CB100F-B534-453C-A019-B83C45F39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2BF8C-09A8-448F-817D-DC7A2D805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84294-FA97-4A47-BDEE-9CE42286F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8C4B-EB43-40E2-9F45-3EAC5386C1A8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84EEB-3774-492B-81AA-8ACA77A19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3215B-E7FB-456A-95EE-BEF8B7F2BD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7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57-00-00EC-best-practices-for-mixed-mode-ieee-802-lmsc-session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57-00-00EC-best-practices-for-mixed-mode-ieee-802-lmsc-sessions.docx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2F33A-F3DE-402D-973C-C8BA47BA49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Mixed Mode Ad Hoc</a:t>
            </a:r>
            <a:br>
              <a:rPr lang="en-US" dirty="0"/>
            </a:br>
            <a:r>
              <a:rPr lang="en-US" dirty="0"/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1CA99-C203-4661-B740-495E9B992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G. Zimmerman 7/27/2021</a:t>
            </a:r>
          </a:p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ec-21-0177-00-00EC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CAC20-D30D-41D5-AA25-1A5601D9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C842-003F-418D-941F-BF742CCDE0D9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6E606-1964-4C5D-8A60-7E9BB183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3D639-2F38-4F7E-89E4-6EE89AB4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9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5E92B-CD83-421D-9D49-C44586D8E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E7C71-0728-4C66-89C3-E2A08856D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August 10, same time?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C1F50-E75C-4770-AD65-39A1EDD1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0A42-1167-46D1-80EE-A7590FB2DF8A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AE8C5-2192-4489-B0ED-DA9439C0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10E6D-80E8-47E6-BFC5-869770AA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5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0B95-211B-4359-A038-412A95CA7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F5C1-AB63-4619-99D9-300CA35D5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Attendance – through </a:t>
            </a:r>
            <a:r>
              <a:rPr lang="en-US" dirty="0" err="1"/>
              <a:t>webex</a:t>
            </a:r>
            <a:r>
              <a:rPr lang="en-US" dirty="0"/>
              <a:t> log</a:t>
            </a:r>
          </a:p>
          <a:p>
            <a:r>
              <a:rPr lang="en-US" dirty="0"/>
              <a:t>Meeting Goals – 5 min</a:t>
            </a:r>
          </a:p>
          <a:p>
            <a:r>
              <a:rPr lang="en-US" dirty="0"/>
              <a:t>MCC/ICC report &amp; other best practices – Rosdahl – 10 min</a:t>
            </a:r>
          </a:p>
          <a:p>
            <a:r>
              <a:rPr lang="en-US" dirty="0"/>
              <a:t>Assumptions/Points of Consensus – 10 min</a:t>
            </a:r>
          </a:p>
          <a:p>
            <a:r>
              <a:rPr lang="en-US" dirty="0"/>
              <a:t>Input on best practice experience from other groups – 15 min</a:t>
            </a:r>
          </a:p>
          <a:p>
            <a:pPr lvl="1"/>
            <a:r>
              <a:rPr lang="en-US" dirty="0"/>
              <a:t>ESTA – Zimmerman/Carlson</a:t>
            </a:r>
          </a:p>
          <a:p>
            <a:pPr lvl="1"/>
            <a:r>
              <a:rPr lang="en-US" dirty="0"/>
              <a:t>Other IEEE ?</a:t>
            </a:r>
          </a:p>
          <a:p>
            <a:r>
              <a:rPr lang="en-US" dirty="0"/>
              <a:t>Run through of </a:t>
            </a:r>
            <a:r>
              <a:rPr lang="en-US" dirty="0">
                <a:hlinkClick r:id="rId2"/>
              </a:rPr>
              <a:t>ec-21-0157-00-00EC-best-practices-for-mixed-mode-ieee-802-lmsc-sessions.docx</a:t>
            </a:r>
            <a:r>
              <a:rPr lang="en-US" dirty="0"/>
              <a:t> – 15 min</a:t>
            </a:r>
          </a:p>
          <a:p>
            <a:pPr lvl="1"/>
            <a:r>
              <a:rPr lang="en-US" dirty="0"/>
              <a:t>Identify questions / owners</a:t>
            </a:r>
          </a:p>
          <a:p>
            <a:r>
              <a:rPr lang="en-US" dirty="0"/>
              <a:t>Action item review – Next meeting 5 min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6901A-0896-4CE4-A97E-83E49B17A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5693-565F-436F-8CB7-7ADBB488259C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9F77B-A273-4AC3-A812-6A863524E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244D2-6472-43FF-8C9C-0CAF233AC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4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C3E2A-6D6F-4D9F-902C-44C53E687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6B0AB-0C4F-4674-A4D3-C3AB5BDB2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Identify key assumptions to be met that we can get consensus on.  What don’t we have consensus on…</a:t>
            </a:r>
          </a:p>
          <a:p>
            <a:pPr lvl="0"/>
            <a:r>
              <a:rPr lang="en-US" dirty="0"/>
              <a:t>Identify questions to be answered to come back with some proposed models. (I’m currently thinking not each meeting session is the same…)</a:t>
            </a:r>
          </a:p>
          <a:p>
            <a:pPr lvl="0"/>
            <a:r>
              <a:rPr lang="en-US" dirty="0"/>
              <a:t>Identify next meeting date and deliverables for that.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C914EC-AA14-4BB1-AFEC-C0CEE76C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EA9-3861-49F6-82AF-B0A888EE96E7}" type="datetime1">
              <a:rPr lang="en-US" smtClean="0"/>
              <a:t>7/27/2021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E3B0372-BC50-411E-A78E-A08C2A13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735F3B-0FFE-4E95-88BA-5A3C2F2C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53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81ECF4-EA3C-4086-B55A-69BC48043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Rosdahl 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B98746-B12E-4DA7-8581-86D28C8F6D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5CD303-DE48-4CC2-811B-A1042B677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812-E54A-4A3E-AFEC-FE49A807632F}" type="datetime1">
              <a:rPr lang="en-US" smtClean="0"/>
              <a:t>7/27/2021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29FEA3E-3E88-4083-9A15-707CDCCFA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2005ED-C551-4D1F-B38A-24F7386A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0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5007D-24FE-4778-AE01-A1B850FA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Assumptions/Consensus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0261D-22F8-4191-92A2-4F42737BB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audio is perhaps the MOST important aspect</a:t>
            </a:r>
          </a:p>
          <a:p>
            <a:pPr lvl="1"/>
            <a:r>
              <a:rPr lang="en-US" dirty="0"/>
              <a:t>Desk mics &amp; room speakers are problematic</a:t>
            </a:r>
          </a:p>
          <a:p>
            <a:r>
              <a:rPr lang="en-US" dirty="0"/>
              <a:t>If using dedicated conferencing equipment, need a trained operator</a:t>
            </a:r>
          </a:p>
          <a:p>
            <a:r>
              <a:rPr lang="en-US" dirty="0"/>
              <a:t>Live-stream video of everyone or just of a room is distracting</a:t>
            </a:r>
          </a:p>
          <a:p>
            <a:pPr lvl="1"/>
            <a:r>
              <a:rPr lang="en-US" dirty="0"/>
              <a:t>If necessary, use video strategically – controlled by chair or other coordinator</a:t>
            </a:r>
          </a:p>
          <a:p>
            <a:endParaRPr lang="en-US" dirty="0"/>
          </a:p>
          <a:p>
            <a:r>
              <a:rPr lang="en-US" dirty="0"/>
              <a:t>Can we agree processes from good virtual meetings are the starting basis for a good mixed-mode meeting, and then add on?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75F3C-F324-4979-BB41-1A67E939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85C4-7E71-4383-9E1F-EBB1E5639F22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007C7-8FE8-400D-8145-C674A5BE3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B13B2-7DCD-4DEA-8216-080613A06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4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35FCA-1389-46C3-97D3-5F016F1D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3A651-89F3-4EA9-9155-1939EFF4F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Maximum length of time for a session?</a:t>
            </a:r>
          </a:p>
          <a:p>
            <a:r>
              <a:rPr lang="en-US" dirty="0"/>
              <a:t>Different practices for different types of sessions?</a:t>
            </a:r>
          </a:p>
          <a:p>
            <a:r>
              <a:rPr lang="en-US" dirty="0"/>
              <a:t>Require headset mics for everyone?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4AC90-7878-405F-8375-342C7F75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B1A35-E7D8-4502-88B3-454476127B4D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C3001-3662-4474-A2EB-4E8208BE2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60BE3-DCD4-4674-A6DC-02952D449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2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2BD1-1776-4EDC-B6D8-7B840489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– ESTA</a:t>
            </a:r>
            <a:br>
              <a:rPr lang="en-US" dirty="0"/>
            </a:br>
            <a:r>
              <a:rPr lang="en-US" dirty="0"/>
              <a:t>	</a:t>
            </a:r>
            <a:r>
              <a:rPr lang="en-US" sz="3200" dirty="0"/>
              <a:t>(Carlson/Zimmerman w/ Karl Ruling)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3154B-25F1-4A40-9D49-C5ABBDE28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Meetings of different sizes get different treatment</a:t>
            </a:r>
          </a:p>
          <a:p>
            <a:pPr lvl="1"/>
            <a:r>
              <a:rPr lang="en-US" dirty="0"/>
              <a:t>&lt;= 20 people might be table with a conference phone</a:t>
            </a:r>
          </a:p>
          <a:p>
            <a:pPr lvl="1"/>
            <a:r>
              <a:rPr lang="en-US" dirty="0"/>
              <a:t>20-100 people requires interaction and care</a:t>
            </a:r>
          </a:p>
          <a:p>
            <a:pPr lvl="1"/>
            <a:r>
              <a:rPr lang="en-US" dirty="0"/>
              <a:t>100+ people might be more like a conference presentation</a:t>
            </a:r>
          </a:p>
          <a:p>
            <a:pPr lvl="1"/>
            <a:r>
              <a:rPr lang="en-US" dirty="0"/>
              <a:t>Plenary, process-oriented, and problem-solving meetings are different</a:t>
            </a:r>
          </a:p>
          <a:p>
            <a:r>
              <a:rPr lang="en-US" dirty="0"/>
              <a:t>Get support done by volunteers </a:t>
            </a:r>
          </a:p>
          <a:p>
            <a:pPr lvl="1"/>
            <a:r>
              <a:rPr lang="en-US" dirty="0"/>
              <a:t>Chair, watcher of online activity, video manager</a:t>
            </a:r>
          </a:p>
          <a:p>
            <a:r>
              <a:rPr lang="en-US" dirty="0"/>
              <a:t>Generally, use headsets – table mics for small meetings only</a:t>
            </a:r>
          </a:p>
          <a:p>
            <a:pPr lvl="1"/>
            <a:r>
              <a:rPr lang="en-US" dirty="0"/>
              <a:t>Live audio is hard</a:t>
            </a:r>
          </a:p>
          <a:p>
            <a:r>
              <a:rPr lang="en-US" dirty="0"/>
              <a:t>Provide your own network equipment</a:t>
            </a:r>
          </a:p>
          <a:p>
            <a:pPr lvl="1"/>
            <a:r>
              <a:rPr lang="en-US" dirty="0"/>
              <a:t>Knowledge in the room of any necessary equipment is important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7C30F-F0CD-4251-B8A2-C0148EDB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736B-6549-4256-84A3-E5146497B6E1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68434-D4F7-4F8A-BDFB-89B621F8F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F6A1D-909B-4922-9D8C-0E3B1213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7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81ECF4-EA3C-4086-B55A-69BC48043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</a:t>
            </a:r>
            <a:br>
              <a:rPr lang="en-US" dirty="0"/>
            </a:br>
            <a:r>
              <a:rPr lang="en-US" sz="4400" dirty="0">
                <a:hlinkClick r:id="rId2"/>
              </a:rPr>
              <a:t>https://mentor.ieee.org/802-ec/dcn/21/ec-21-0157-00-00EC-best-practices-for-mixed-mode-ieee-802-lmsc-sessions.docx</a:t>
            </a:r>
            <a:r>
              <a:rPr lang="en-US" sz="4400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B98746-B12E-4DA7-8581-86D28C8F6D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4553E8-FDAA-441D-862A-19E4D85FA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9167-BAAA-4E29-A91B-52A432951E1A}" type="datetime1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0F69F0-F8B4-47B9-9920-324488D70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D0895-F849-4747-AD4A-BF38BC9C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1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5D926-0137-4878-B2D7-6C0AF19D4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37C88-02C7-47D1-86E8-99DC86266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9F925-E069-4E34-8AC9-DDF4A319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F458-CAC7-4D6D-8FC5-61C146AD614D}" type="datetime1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43349-19A7-47FA-B0E1-71515004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ec-21-0177-00-00EC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BB72F-CD24-4622-AB88-35AEDE580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87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404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 Theme</vt:lpstr>
      <vt:lpstr>Mixed Mode Ad Hoc Agenda</vt:lpstr>
      <vt:lpstr>Agenda</vt:lpstr>
      <vt:lpstr>Meeting Goals</vt:lpstr>
      <vt:lpstr>Rosdahl presentation</vt:lpstr>
      <vt:lpstr>Possible Assumptions/Consensus Points</vt:lpstr>
      <vt:lpstr>Things to consider</vt:lpstr>
      <vt:lpstr>Best practices – ESTA  (Carlson/Zimmerman w/ Karl Ruling)</vt:lpstr>
      <vt:lpstr>Review  https://mentor.ieee.org/802-ec/dcn/21/ec-21-0157-00-00EC-best-practices-for-mixed-mode-ieee-802-lmsc-sessions.docx </vt:lpstr>
      <vt:lpstr>Action Items</vt:lpstr>
      <vt:lpstr>Next meeting?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Mode Ad Hoc Agenda</dc:title>
  <dc:creator>George Zimmerman</dc:creator>
  <cp:lastModifiedBy>George Zimmerman</cp:lastModifiedBy>
  <cp:revision>4</cp:revision>
  <dcterms:created xsi:type="dcterms:W3CDTF">2021-07-27T16:35:01Z</dcterms:created>
  <dcterms:modified xsi:type="dcterms:W3CDTF">2021-07-27T17:06:22Z</dcterms:modified>
</cp:coreProperties>
</file>