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361" r:id="rId3"/>
    <p:sldId id="287" r:id="rId4"/>
    <p:sldId id="288" r:id="rId5"/>
    <p:sldId id="289" r:id="rId6"/>
    <p:sldId id="677" r:id="rId7"/>
    <p:sldId id="672" r:id="rId8"/>
    <p:sldId id="682" r:id="rId9"/>
    <p:sldId id="680" r:id="rId10"/>
    <p:sldId id="685" r:id="rId11"/>
    <p:sldId id="683" r:id="rId12"/>
    <p:sldId id="661" r:id="rId13"/>
    <p:sldId id="359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3" autoAdjust="0"/>
    <p:restoredTop sz="95488" autoAdjust="0"/>
  </p:normalViewPr>
  <p:slideViewPr>
    <p:cSldViewPr>
      <p:cViewPr varScale="1">
        <p:scale>
          <a:sx n="88" d="100"/>
          <a:sy n="88" d="100"/>
        </p:scale>
        <p:origin x="96" y="13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09 July 2021 to</a:t>
            </a:r>
            <a:br>
              <a:rPr lang="en-US" sz="4000" dirty="0"/>
            </a:br>
            <a:r>
              <a:rPr lang="en-US" sz="4000" dirty="0"/>
              <a:t>23 July 2021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127</a:t>
            </a:r>
            <a:r>
              <a:rPr lang="en-US" sz="4000" baseline="30000" dirty="0"/>
              <a:t>th</a:t>
            </a:r>
            <a:r>
              <a:rPr lang="en-US" sz="4000" dirty="0"/>
              <a:t> Plenary Session</a:t>
            </a:r>
            <a:br>
              <a:rPr lang="en-US" sz="4000" dirty="0"/>
            </a:br>
            <a:r>
              <a:rPr lang="en-US" sz="2400" dirty="0"/>
              <a:t>(4</a:t>
            </a:r>
            <a:r>
              <a:rPr lang="en-US" sz="2400" baseline="30000" dirty="0"/>
              <a:t>th</a:t>
            </a:r>
            <a:r>
              <a:rPr lang="en-US" sz="2400" dirty="0"/>
              <a:t> electronic Plenary Session)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Draft </a:t>
            </a:r>
            <a:r>
              <a:rPr lang="en-US" dirty="0"/>
              <a:t>DCN ec-21-0176-00EC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en-US" sz="2800" dirty="0"/>
              <a:t>20 July 2021 Meeting Summary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Action Items </a:t>
            </a:r>
          </a:p>
          <a:p>
            <a:pPr lvl="1"/>
            <a:r>
              <a:rPr lang="en-US" sz="2400" dirty="0"/>
              <a:t>1. draft 802 Mission/Purpose Statement under EC review.</a:t>
            </a:r>
          </a:p>
          <a:p>
            <a:pPr lvl="1"/>
            <a:r>
              <a:rPr lang="en-US" sz="2400" dirty="0"/>
              <a:t>2. Ben, Roger, George and Paul to lead follow up discussions on operational efficiency, technical coherence, mixed mode session best practices and coordinating cross group next gen/future looking activities respectively.</a:t>
            </a:r>
          </a:p>
          <a:p>
            <a:r>
              <a:rPr lang="en-US" sz="2800" dirty="0"/>
              <a:t>Meeting notes</a:t>
            </a:r>
          </a:p>
          <a:p>
            <a:pPr lvl="1"/>
            <a:r>
              <a:rPr lang="en-US" sz="2400" dirty="0"/>
              <a:t>ec-21-0171-00-00EC-notes-802-restructuring-ad-hoc-meeting-20-july-2021.docx</a:t>
            </a:r>
            <a:endParaRPr lang="en-US" sz="3200" dirty="0"/>
          </a:p>
          <a:p>
            <a:r>
              <a:rPr lang="en-US" sz="2800" dirty="0"/>
              <a:t>Next meeting 13:00-14:00pm ET (17:00-18:00 UTC) Tuesday 17AUG21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Action Items assigned during the closing 802 EC meeting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8.07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2.02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2.02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2.02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11049000" cy="4114800"/>
          </a:xfrm>
        </p:spPr>
        <p:txBody>
          <a:bodyPr/>
          <a:lstStyle/>
          <a:p>
            <a:r>
              <a:rPr lang="en-US" dirty="0"/>
              <a:t>Reminders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Reminder #2: Interim EC meeting scheduled for 19:00-21:00 UTC 3 August (15:00-17:00 ET)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#3: TBD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1800" dirty="0"/>
              <a:t>Reminder #4: TBD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9829800" cy="4114800"/>
          </a:xfrm>
        </p:spPr>
        <p:txBody>
          <a:bodyPr/>
          <a:lstStyle/>
          <a:p>
            <a:r>
              <a:rPr lang="en-US" sz="2400" dirty="0"/>
              <a:t>SA President Elect Town Hall Event</a:t>
            </a:r>
          </a:p>
          <a:p>
            <a:pPr lvl="1"/>
            <a:r>
              <a:rPr lang="en-US" sz="2000" dirty="0"/>
              <a:t>2021 IEEE Election Oversight Committee Chair: "EOC does not have any objections if IAS and SA 802 Community would like to host a candidates’ event provided that all four SA President-Elect candidates are in agreement with the selected event date and time.“</a:t>
            </a:r>
          </a:p>
          <a:p>
            <a:pPr lvl="1"/>
            <a:r>
              <a:rPr lang="en-US" sz="2000" dirty="0"/>
              <a:t>All four candidates were not in agreement with the selected date/time</a:t>
            </a:r>
          </a:p>
          <a:p>
            <a:pPr lvl="1"/>
            <a:r>
              <a:rPr lang="en-US" sz="2000" dirty="0"/>
              <a:t>Event is cancelled</a:t>
            </a:r>
          </a:p>
          <a:p>
            <a:pPr lvl="1"/>
            <a:r>
              <a:rPr lang="en-US" sz="2000" dirty="0"/>
              <a:t>The candidates have indicated they welcome the 802 community to directly reach out to them</a:t>
            </a:r>
          </a:p>
          <a:p>
            <a:pPr lvl="2"/>
            <a:r>
              <a:rPr lang="en-US" sz="1600" dirty="0"/>
              <a:t>Mark Epstein	mepstein@alum.mit.edu</a:t>
            </a:r>
          </a:p>
          <a:p>
            <a:pPr lvl="2"/>
            <a:r>
              <a:rPr lang="en-US" sz="1600" dirty="0"/>
              <a:t>Robby Robson	robby@computer.org</a:t>
            </a:r>
          </a:p>
          <a:p>
            <a:pPr lvl="2"/>
            <a:r>
              <a:rPr lang="en-US" sz="1600" dirty="0" err="1"/>
              <a:t>Yatin</a:t>
            </a:r>
            <a:r>
              <a:rPr lang="en-US" sz="1600" dirty="0"/>
              <a:t> Trivedi	ytrivedi@ieee.org</a:t>
            </a:r>
          </a:p>
          <a:p>
            <a:pPr lvl="2"/>
            <a:r>
              <a:rPr lang="en-US" sz="1600" dirty="0"/>
              <a:t>Yu Yuan		yymedia@gmail.com</a:t>
            </a:r>
          </a:p>
          <a:p>
            <a:pPr lvl="1"/>
            <a:r>
              <a:rPr lang="en-US" sz="2000" dirty="0"/>
              <a:t>We will try to hold a Town Hall Event at the next election in 2023</a:t>
            </a:r>
            <a:endParaRPr lang="en-US" sz="1600" dirty="0"/>
          </a:p>
          <a:p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395CC-B2A4-4D70-A6BA-4C86C3F1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3CCF6A-119A-4052-8579-ED38E1AFA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65981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3.00 Chair’s Announcements</a:t>
            </a:r>
            <a:br>
              <a:rPr lang="en-US" sz="4000" dirty="0"/>
            </a:br>
            <a:r>
              <a:rPr lang="en-US" sz="4000" dirty="0"/>
              <a:t>EC/WG/TAG meetings for the plenary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4587BA-68B9-4287-948A-C53B52E84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11734800" cy="43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8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5587-4ADB-46A3-A21D-17BF65A82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110490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  <a:br>
              <a:rPr lang="en-US" dirty="0"/>
            </a:br>
            <a:r>
              <a:rPr lang="en-US" dirty="0"/>
              <a:t>Mixed Mode 802 Sessions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21FE0-8136-4543-82EC-0DF32BE84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George Zimmerman will lead an in depth discussion on Best Practices for Mixed Mode 802 Sessions</a:t>
            </a:r>
          </a:p>
          <a:p>
            <a:pPr lvl="1"/>
            <a:r>
              <a:rPr lang="en-US" dirty="0"/>
              <a:t>Tuesday 27 July16:00-17:00 ET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A7DAA-6F8D-41C4-B722-7E09BB2F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98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244128</TotalTime>
  <Words>833</Words>
  <Application>Microsoft Office PowerPoint</Application>
  <PresentationFormat>Widescreen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 09 July 2021 to 23 July 2021  127th Plenary Session (4th electronic Plenary Session)  </vt:lpstr>
      <vt:lpstr>2.02 Participant behavior in IEEE-SA activities is guided by the IEEE Codes of Ethics &amp; Conduct</vt:lpstr>
      <vt:lpstr>2.02 Participants in the IEEE-SA “individual process” shall act independently of others, including employers</vt:lpstr>
      <vt:lpstr>2.02 IEEE-SA standards activities shall allow the fair &amp; equitable consideration of all viewpoints</vt:lpstr>
      <vt:lpstr>3.00 Chair’s Announcements</vt:lpstr>
      <vt:lpstr>3.00 Chair’s Announcements</vt:lpstr>
      <vt:lpstr>3.00 Chair’s Announcements</vt:lpstr>
      <vt:lpstr>3.00 Chair’s Announcements EC/WG/TAG meetings for the plenary</vt:lpstr>
      <vt:lpstr>3.00 Chair’s Announcements Mixed Mode 802 Sessions Best Practices</vt:lpstr>
      <vt:lpstr>4.04 802 Restructuring ad hoc Update</vt:lpstr>
      <vt:lpstr>8.07 EC Action Item recap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3871</cp:revision>
  <cp:lastPrinted>2021-07-09T17:23:55Z</cp:lastPrinted>
  <dcterms:created xsi:type="dcterms:W3CDTF">2002-03-10T15:43:16Z</dcterms:created>
  <dcterms:modified xsi:type="dcterms:W3CDTF">2021-07-23T13:28:23Z</dcterms:modified>
</cp:coreProperties>
</file>