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50" d="100"/>
          <a:sy n="50" d="100"/>
        </p:scale>
        <p:origin x="1050" y="4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www.iab.org/wp-content/IAB-uploads/2021/06/ietf-ieee802-agenda-2021-06-24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2021 </a:t>
            </a:r>
            <a:r>
              <a:rPr lang="en-US" sz="4800" dirty="0" smtClean="0"/>
              <a:t>July</a:t>
            </a:r>
            <a:r>
              <a:rPr lang="en-US" sz="4800" dirty="0" smtClean="0"/>
              <a:t> </a:t>
            </a:r>
            <a:r>
              <a:rPr lang="en-US" sz="4800" dirty="0" smtClean="0"/>
              <a:t>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2021-07-09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July</a:t>
            </a:r>
            <a:r>
              <a:rPr lang="en-US" sz="3600" dirty="0" smtClean="0"/>
              <a:t> </a:t>
            </a:r>
            <a:r>
              <a:rPr lang="en-US" sz="3600" dirty="0" smtClean="0"/>
              <a:t>2021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625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802coordination call was held </a:t>
            </a:r>
            <a:r>
              <a:rPr lang="en-US" sz="2900" dirty="0" smtClean="0"/>
              <a:t>2021-06-24</a:t>
            </a:r>
            <a:endParaRPr lang="en-US" sz="2900" dirty="0" smtClean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21 Attendees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: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www.iab.org/wp-content/IAB-uploads/2021/06/ietf-ieee802-agenda-2021-06-24.txt</a:t>
            </a:r>
            <a:r>
              <a:rPr lang="en-US" sz="2900" dirty="0" smtClean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Minutes to be posted</a:t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IAB 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met: </a:t>
            </a:r>
            <a:r>
              <a:rPr lang="en-US" sz="2900" dirty="0" smtClean="0"/>
              <a:t>2020-11-11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Plan to meet in November 2021</a:t>
            </a: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Topics 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New </a:t>
            </a:r>
            <a:r>
              <a:rPr lang="en-US" sz="2400" dirty="0" smtClean="0"/>
              <a:t>coordination </a:t>
            </a:r>
            <a:r>
              <a:rPr lang="en-US" sz="2400" dirty="0" smtClean="0"/>
              <a:t>item identified for MADINAS WG formation BOF: </a:t>
            </a:r>
            <a:r>
              <a:rPr lang="en-US" sz="2400" b="1" dirty="0"/>
              <a:t>MAC Address Device Identification for Network and Application </a:t>
            </a:r>
            <a:r>
              <a:rPr lang="en-US" sz="2400" b="1" dirty="0" smtClean="0"/>
              <a:t>Services</a:t>
            </a:r>
            <a:br>
              <a:rPr lang="en-US" sz="2400" b="1" dirty="0" smtClean="0"/>
            </a:b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Other topics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Status </a:t>
            </a:r>
            <a:r>
              <a:rPr lang="en-US" sz="2000" dirty="0" smtClean="0"/>
              <a:t>update on 802.15.12 – Pat Kinney to send update </a:t>
            </a:r>
            <a:endParaRPr lang="en-US" sz="2000" dirty="0" smtClean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111, July 24-30, 2021 San </a:t>
            </a:r>
            <a:r>
              <a:rPr lang="en-US" sz="2400" dirty="0" smtClean="0"/>
              <a:t>Francisco (electronic)</a:t>
            </a:r>
            <a:endParaRPr lang="en-US" sz="24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July 2021 802 </a:t>
            </a:r>
            <a:r>
              <a:rPr lang="en-US" sz="2000" dirty="0" smtClean="0"/>
              <a:t>Plenary </a:t>
            </a:r>
            <a:r>
              <a:rPr lang="en-US" sz="2000" dirty="0" smtClean="0"/>
              <a:t>July 19-23 </a:t>
            </a:r>
            <a:r>
              <a:rPr lang="en-US" sz="2000" dirty="0" smtClean="0"/>
              <a:t>Madrid, Spain </a:t>
            </a:r>
            <a:r>
              <a:rPr lang="en-US" sz="2000" dirty="0" smtClean="0"/>
              <a:t>(electronic)</a:t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October 2021 Coordination </a:t>
            </a:r>
            <a:r>
              <a:rPr lang="en-US" sz="2400" dirty="0" smtClean="0"/>
              <a:t>teleconference</a:t>
            </a:r>
            <a:br>
              <a:rPr lang="en-US" sz="2400" dirty="0" smtClean="0"/>
            </a:b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112, November 6-12, 2021 Madrid, Spain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 Plenary planned Nov 14-19, 2021 in Vancouver, </a:t>
            </a:r>
            <a:r>
              <a:rPr lang="en-US" sz="2000" dirty="0" smtClean="0"/>
              <a:t>Canada</a:t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113 March 19-25, 2022 Bangkok, Thailand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802.11 Plenary planned March 13-18 Orlando, Florida</a:t>
            </a: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247484</TotalTime>
  <Words>193</Words>
  <Application>Microsoft Office PowerPoint</Application>
  <PresentationFormat>On-screen Show (4:3)</PresentationFormat>
  <Paragraphs>68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2021 July IETF SC Report</vt:lpstr>
      <vt:lpstr>Scope, Duties of 802/IETF SC</vt:lpstr>
      <vt:lpstr> IEEE 802 IETF Standing Committee Report July 2021 IEEE 802 plenary  </vt:lpstr>
      <vt:lpstr>Coordination Topics </vt:lpstr>
      <vt:lpstr>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3728</cp:revision>
  <cp:lastPrinted>2017-11-04T17:30:55Z</cp:lastPrinted>
  <dcterms:created xsi:type="dcterms:W3CDTF">2002-03-10T15:43:16Z</dcterms:created>
  <dcterms:modified xsi:type="dcterms:W3CDTF">2021-07-09T19:03:49Z</dcterms:modified>
</cp:coreProperties>
</file>