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5143500" type="screen16x9"/>
  <p:notesSz cx="6858000" cy="9144000"/>
  <p:embeddedFontLst>
    <p:embeddedFont>
      <p:font typeface="Lato" panose="020F0502020204030203" pitchFamily="34" charset="77"/>
      <p:regular r:id="rId12"/>
      <p:bold r:id="rId13"/>
      <p:italic r:id="rId14"/>
      <p:boldItalic r:id="rId15"/>
    </p:embeddedFont>
    <p:embeddedFont>
      <p:font typeface="Raleway" pitchFamily="2" charset="77"/>
      <p:regular r:id="rId16"/>
      <p:bold r:id="rId17"/>
      <p:italic r:id="rId18"/>
      <p:boldItalic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61" d="100"/>
          <a:sy n="161" d="100"/>
        </p:scale>
        <p:origin x="784" y="20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font" Target="fonts/font7.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font" Target="fonts/font4.fntdata"/><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8.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1pPr>
            <a:lvl2pPr marL="914400" marR="0" lvl="1"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2pPr>
            <a:lvl3pPr marL="1371600" marR="0" lvl="2"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3pPr>
            <a:lvl4pPr marL="1828800" marR="0" lvl="3"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4pPr>
            <a:lvl5pPr marL="2286000" marR="0" lvl="4"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5pPr>
            <a:lvl6pPr marL="2743200" marR="0" lvl="5"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6pPr>
            <a:lvl7pPr marL="3200400" marR="0" lvl="6"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7pPr>
            <a:lvl8pPr marL="3657600" marR="0" lvl="7"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8pPr>
            <a:lvl9pPr marL="4114800" marR="0" lvl="8"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1: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0" name="Google Shape;70;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1" name="Google Shape;81;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7" name="Google Shape;87;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ce1c1252aa_0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ce1c1252aa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8" name="Google Shape;98;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e3b41ef75d_0_1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4" name="Google Shape;104;ge3b41ef75d_0_1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0" name="Google Shape;110;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e3b41ef75d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6" name="Google Shape;116;ge3b41ef75d_0_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cxnSp>
        <p:nvCxnSpPr>
          <p:cNvPr id="10" name="Google Shape;10;p2"/>
          <p:cNvCxnSpPr/>
          <p:nvPr/>
        </p:nvCxnSpPr>
        <p:spPr>
          <a:xfrm>
            <a:off x="2477724" y="415650"/>
            <a:ext cx="6244200" cy="0"/>
          </a:xfrm>
          <a:prstGeom prst="straightConnector1">
            <a:avLst/>
          </a:prstGeom>
          <a:noFill/>
          <a:ln w="38100" cap="flat" cmpd="sng">
            <a:solidFill>
              <a:schemeClr val="lt1"/>
            </a:solidFill>
            <a:prstDash val="solid"/>
            <a:round/>
            <a:headEnd type="none" w="sm" len="sm"/>
            <a:tailEnd type="none" w="sm" len="sm"/>
          </a:ln>
        </p:spPr>
      </p:cxnSp>
      <p:cxnSp>
        <p:nvCxnSpPr>
          <p:cNvPr id="11" name="Google Shape;11;p2"/>
          <p:cNvCxnSpPr/>
          <p:nvPr/>
        </p:nvCxnSpPr>
        <p:spPr>
          <a:xfrm>
            <a:off x="2477724" y="4740000"/>
            <a:ext cx="6244200" cy="0"/>
          </a:xfrm>
          <a:prstGeom prst="straightConnector1">
            <a:avLst/>
          </a:prstGeom>
          <a:noFill/>
          <a:ln w="19050" cap="flat" cmpd="sng">
            <a:solidFill>
              <a:schemeClr val="lt1"/>
            </a:solidFill>
            <a:prstDash val="solid"/>
            <a:round/>
            <a:headEnd type="none" w="sm" len="sm"/>
            <a:tailEnd type="none" w="sm" len="sm"/>
          </a:ln>
        </p:spPr>
      </p:cxnSp>
      <p:cxnSp>
        <p:nvCxnSpPr>
          <p:cNvPr id="12" name="Google Shape;12;p2"/>
          <p:cNvCxnSpPr/>
          <p:nvPr/>
        </p:nvCxnSpPr>
        <p:spPr>
          <a:xfrm>
            <a:off x="425198" y="415650"/>
            <a:ext cx="183300" cy="0"/>
          </a:xfrm>
          <a:prstGeom prst="straightConnector1">
            <a:avLst/>
          </a:prstGeom>
          <a:noFill/>
          <a:ln w="19050" cap="flat" cmpd="sng">
            <a:solidFill>
              <a:schemeClr val="lt1"/>
            </a:solidFill>
            <a:prstDash val="solid"/>
            <a:round/>
            <a:headEnd type="none" w="sm" len="sm"/>
            <a:tailEnd type="none" w="sm" len="sm"/>
          </a:ln>
        </p:spPr>
      </p:cxnSp>
      <p:sp>
        <p:nvSpPr>
          <p:cNvPr id="13" name="Google Shape;13;p2"/>
          <p:cNvSpPr txBox="1">
            <a:spLocks noGrp="1"/>
          </p:cNvSpPr>
          <p:nvPr>
            <p:ph type="ctrTitle"/>
          </p:nvPr>
        </p:nvSpPr>
        <p:spPr>
          <a:xfrm>
            <a:off x="2371725" y="630225"/>
            <a:ext cx="6331500" cy="15420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lt1"/>
              </a:buClr>
              <a:buSzPts val="4800"/>
              <a:buNone/>
              <a:defRPr sz="4800">
                <a:solidFill>
                  <a:schemeClr val="lt1"/>
                </a:solidFill>
              </a:defRPr>
            </a:lvl1pPr>
            <a:lvl2pPr lvl="1" algn="l">
              <a:lnSpc>
                <a:spcPct val="100000"/>
              </a:lnSpc>
              <a:spcBef>
                <a:spcPts val="0"/>
              </a:spcBef>
              <a:spcAft>
                <a:spcPts val="0"/>
              </a:spcAft>
              <a:buClr>
                <a:schemeClr val="lt1"/>
              </a:buClr>
              <a:buSzPts val="4800"/>
              <a:buNone/>
              <a:defRPr sz="4800">
                <a:solidFill>
                  <a:schemeClr val="lt1"/>
                </a:solidFill>
              </a:defRPr>
            </a:lvl2pPr>
            <a:lvl3pPr lvl="2" algn="l">
              <a:lnSpc>
                <a:spcPct val="100000"/>
              </a:lnSpc>
              <a:spcBef>
                <a:spcPts val="0"/>
              </a:spcBef>
              <a:spcAft>
                <a:spcPts val="0"/>
              </a:spcAft>
              <a:buClr>
                <a:schemeClr val="lt1"/>
              </a:buClr>
              <a:buSzPts val="4800"/>
              <a:buNone/>
              <a:defRPr sz="4800">
                <a:solidFill>
                  <a:schemeClr val="lt1"/>
                </a:solidFill>
              </a:defRPr>
            </a:lvl3pPr>
            <a:lvl4pPr lvl="3" algn="l">
              <a:lnSpc>
                <a:spcPct val="100000"/>
              </a:lnSpc>
              <a:spcBef>
                <a:spcPts val="0"/>
              </a:spcBef>
              <a:spcAft>
                <a:spcPts val="0"/>
              </a:spcAft>
              <a:buClr>
                <a:schemeClr val="lt1"/>
              </a:buClr>
              <a:buSzPts val="4800"/>
              <a:buNone/>
              <a:defRPr sz="4800">
                <a:solidFill>
                  <a:schemeClr val="lt1"/>
                </a:solidFill>
              </a:defRPr>
            </a:lvl4pPr>
            <a:lvl5pPr lvl="4" algn="l">
              <a:lnSpc>
                <a:spcPct val="100000"/>
              </a:lnSpc>
              <a:spcBef>
                <a:spcPts val="0"/>
              </a:spcBef>
              <a:spcAft>
                <a:spcPts val="0"/>
              </a:spcAft>
              <a:buClr>
                <a:schemeClr val="lt1"/>
              </a:buClr>
              <a:buSzPts val="4800"/>
              <a:buNone/>
              <a:defRPr sz="4800">
                <a:solidFill>
                  <a:schemeClr val="lt1"/>
                </a:solidFill>
              </a:defRPr>
            </a:lvl5pPr>
            <a:lvl6pPr lvl="5" algn="l">
              <a:lnSpc>
                <a:spcPct val="100000"/>
              </a:lnSpc>
              <a:spcBef>
                <a:spcPts val="0"/>
              </a:spcBef>
              <a:spcAft>
                <a:spcPts val="0"/>
              </a:spcAft>
              <a:buClr>
                <a:schemeClr val="lt1"/>
              </a:buClr>
              <a:buSzPts val="4800"/>
              <a:buNone/>
              <a:defRPr sz="4800">
                <a:solidFill>
                  <a:schemeClr val="lt1"/>
                </a:solidFill>
              </a:defRPr>
            </a:lvl6pPr>
            <a:lvl7pPr lvl="6" algn="l">
              <a:lnSpc>
                <a:spcPct val="100000"/>
              </a:lnSpc>
              <a:spcBef>
                <a:spcPts val="0"/>
              </a:spcBef>
              <a:spcAft>
                <a:spcPts val="0"/>
              </a:spcAft>
              <a:buClr>
                <a:schemeClr val="lt1"/>
              </a:buClr>
              <a:buSzPts val="4800"/>
              <a:buNone/>
              <a:defRPr sz="4800">
                <a:solidFill>
                  <a:schemeClr val="lt1"/>
                </a:solidFill>
              </a:defRPr>
            </a:lvl7pPr>
            <a:lvl8pPr lvl="7" algn="l">
              <a:lnSpc>
                <a:spcPct val="100000"/>
              </a:lnSpc>
              <a:spcBef>
                <a:spcPts val="0"/>
              </a:spcBef>
              <a:spcAft>
                <a:spcPts val="0"/>
              </a:spcAft>
              <a:buClr>
                <a:schemeClr val="lt1"/>
              </a:buClr>
              <a:buSzPts val="4800"/>
              <a:buNone/>
              <a:defRPr sz="4800">
                <a:solidFill>
                  <a:schemeClr val="lt1"/>
                </a:solidFill>
              </a:defRPr>
            </a:lvl8pPr>
            <a:lvl9pPr lvl="8" algn="l">
              <a:lnSpc>
                <a:spcPct val="100000"/>
              </a:lnSpc>
              <a:spcBef>
                <a:spcPts val="0"/>
              </a:spcBef>
              <a:spcAft>
                <a:spcPts val="0"/>
              </a:spcAft>
              <a:buClr>
                <a:schemeClr val="lt1"/>
              </a:buClr>
              <a:buSzPts val="4800"/>
              <a:buNone/>
              <a:defRPr sz="4800">
                <a:solidFill>
                  <a:schemeClr val="lt1"/>
                </a:solidFill>
              </a:defRPr>
            </a:lvl9pPr>
          </a:lstStyle>
          <a:p>
            <a:endParaRPr/>
          </a:p>
        </p:txBody>
      </p:sp>
      <p:sp>
        <p:nvSpPr>
          <p:cNvPr id="14" name="Google Shape;14;p2"/>
          <p:cNvSpPr txBox="1">
            <a:spLocks noGrp="1"/>
          </p:cNvSpPr>
          <p:nvPr>
            <p:ph type="subTitle" idx="1"/>
          </p:nvPr>
        </p:nvSpPr>
        <p:spPr>
          <a:xfrm>
            <a:off x="2390267" y="3238450"/>
            <a:ext cx="6331500" cy="1241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Clr>
                <a:schemeClr val="lt1"/>
              </a:buClr>
              <a:buSzPts val="1800"/>
              <a:buNone/>
              <a:defRPr>
                <a:solidFill>
                  <a:schemeClr val="lt1"/>
                </a:solidFill>
              </a:defRPr>
            </a:lvl1pPr>
            <a:lvl2pPr lvl="1" algn="l">
              <a:lnSpc>
                <a:spcPct val="100000"/>
              </a:lnSpc>
              <a:spcBef>
                <a:spcPts val="0"/>
              </a:spcBef>
              <a:spcAft>
                <a:spcPts val="0"/>
              </a:spcAft>
              <a:buClr>
                <a:schemeClr val="lt1"/>
              </a:buClr>
              <a:buSzPts val="1800"/>
              <a:buNone/>
              <a:defRPr sz="1800">
                <a:solidFill>
                  <a:schemeClr val="lt1"/>
                </a:solidFill>
              </a:defRPr>
            </a:lvl2pPr>
            <a:lvl3pPr lvl="2" algn="l">
              <a:lnSpc>
                <a:spcPct val="100000"/>
              </a:lnSpc>
              <a:spcBef>
                <a:spcPts val="0"/>
              </a:spcBef>
              <a:spcAft>
                <a:spcPts val="0"/>
              </a:spcAft>
              <a:buClr>
                <a:schemeClr val="lt1"/>
              </a:buClr>
              <a:buSzPts val="1800"/>
              <a:buNone/>
              <a:defRPr sz="1800">
                <a:solidFill>
                  <a:schemeClr val="lt1"/>
                </a:solidFill>
              </a:defRPr>
            </a:lvl3pPr>
            <a:lvl4pPr lvl="3" algn="l">
              <a:lnSpc>
                <a:spcPct val="100000"/>
              </a:lnSpc>
              <a:spcBef>
                <a:spcPts val="0"/>
              </a:spcBef>
              <a:spcAft>
                <a:spcPts val="0"/>
              </a:spcAft>
              <a:buClr>
                <a:schemeClr val="lt1"/>
              </a:buClr>
              <a:buSzPts val="1800"/>
              <a:buNone/>
              <a:defRPr sz="1800">
                <a:solidFill>
                  <a:schemeClr val="lt1"/>
                </a:solidFill>
              </a:defRPr>
            </a:lvl4pPr>
            <a:lvl5pPr lvl="4" algn="l">
              <a:lnSpc>
                <a:spcPct val="100000"/>
              </a:lnSpc>
              <a:spcBef>
                <a:spcPts val="0"/>
              </a:spcBef>
              <a:spcAft>
                <a:spcPts val="0"/>
              </a:spcAft>
              <a:buClr>
                <a:schemeClr val="lt1"/>
              </a:buClr>
              <a:buSzPts val="1800"/>
              <a:buNone/>
              <a:defRPr sz="1800">
                <a:solidFill>
                  <a:schemeClr val="lt1"/>
                </a:solidFill>
              </a:defRPr>
            </a:lvl5pPr>
            <a:lvl6pPr lvl="5" algn="l">
              <a:lnSpc>
                <a:spcPct val="100000"/>
              </a:lnSpc>
              <a:spcBef>
                <a:spcPts val="0"/>
              </a:spcBef>
              <a:spcAft>
                <a:spcPts val="0"/>
              </a:spcAft>
              <a:buClr>
                <a:schemeClr val="lt1"/>
              </a:buClr>
              <a:buSzPts val="1800"/>
              <a:buNone/>
              <a:defRPr sz="1800">
                <a:solidFill>
                  <a:schemeClr val="lt1"/>
                </a:solidFill>
              </a:defRPr>
            </a:lvl6pPr>
            <a:lvl7pPr lvl="6" algn="l">
              <a:lnSpc>
                <a:spcPct val="100000"/>
              </a:lnSpc>
              <a:spcBef>
                <a:spcPts val="0"/>
              </a:spcBef>
              <a:spcAft>
                <a:spcPts val="0"/>
              </a:spcAft>
              <a:buClr>
                <a:schemeClr val="lt1"/>
              </a:buClr>
              <a:buSzPts val="1800"/>
              <a:buNone/>
              <a:defRPr sz="1800">
                <a:solidFill>
                  <a:schemeClr val="lt1"/>
                </a:solidFill>
              </a:defRPr>
            </a:lvl7pPr>
            <a:lvl8pPr lvl="7" algn="l">
              <a:lnSpc>
                <a:spcPct val="100000"/>
              </a:lnSpc>
              <a:spcBef>
                <a:spcPts val="0"/>
              </a:spcBef>
              <a:spcAft>
                <a:spcPts val="0"/>
              </a:spcAft>
              <a:buClr>
                <a:schemeClr val="lt1"/>
              </a:buClr>
              <a:buSzPts val="1800"/>
              <a:buNone/>
              <a:defRPr sz="1800">
                <a:solidFill>
                  <a:schemeClr val="lt1"/>
                </a:solidFill>
              </a:defRPr>
            </a:lvl8pPr>
            <a:lvl9pPr lvl="8" algn="l">
              <a:lnSpc>
                <a:spcPct val="100000"/>
              </a:lnSpc>
              <a:spcBef>
                <a:spcPts val="0"/>
              </a:spcBef>
              <a:spcAft>
                <a:spcPts val="0"/>
              </a:spcAft>
              <a:buClr>
                <a:schemeClr val="lt1"/>
              </a:buClr>
              <a:buSzPts val="1800"/>
              <a:buNone/>
              <a:defRPr sz="1800">
                <a:solidFill>
                  <a:schemeClr val="lt1"/>
                </a:solidFill>
              </a:defRPr>
            </a:lvl9pPr>
          </a:lstStyle>
          <a:p>
            <a:endParaRPr/>
          </a:p>
        </p:txBody>
      </p:sp>
      <p:sp>
        <p:nvSpPr>
          <p:cNvPr id="15" name="Google Shape;15;p2"/>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7"/>
        <p:cNvGrpSpPr/>
        <p:nvPr/>
      </p:nvGrpSpPr>
      <p:grpSpPr>
        <a:xfrm>
          <a:off x="0" y="0"/>
          <a:ext cx="0" cy="0"/>
          <a:chOff x="0" y="0"/>
          <a:chExt cx="0" cy="0"/>
        </a:xfrm>
      </p:grpSpPr>
      <p:cxnSp>
        <p:nvCxnSpPr>
          <p:cNvPr id="58" name="Google Shape;58;p11"/>
          <p:cNvCxnSpPr/>
          <p:nvPr/>
        </p:nvCxnSpPr>
        <p:spPr>
          <a:xfrm>
            <a:off x="425200" y="4740000"/>
            <a:ext cx="8296800" cy="0"/>
          </a:xfrm>
          <a:prstGeom prst="straightConnector1">
            <a:avLst/>
          </a:prstGeom>
          <a:noFill/>
          <a:ln w="19050" cap="flat" cmpd="sng">
            <a:solidFill>
              <a:schemeClr val="dk2"/>
            </a:solidFill>
            <a:prstDash val="solid"/>
            <a:round/>
            <a:headEnd type="none" w="sm" len="sm"/>
            <a:tailEnd type="none" w="sm" len="sm"/>
          </a:ln>
        </p:spPr>
      </p:cxnSp>
      <p:cxnSp>
        <p:nvCxnSpPr>
          <p:cNvPr id="59" name="Google Shape;59;p11"/>
          <p:cNvCxnSpPr/>
          <p:nvPr/>
        </p:nvCxnSpPr>
        <p:spPr>
          <a:xfrm>
            <a:off x="425198" y="415650"/>
            <a:ext cx="183300" cy="0"/>
          </a:xfrm>
          <a:prstGeom prst="straightConnector1">
            <a:avLst/>
          </a:prstGeom>
          <a:noFill/>
          <a:ln w="19050" cap="flat" cmpd="sng">
            <a:solidFill>
              <a:schemeClr val="dk2"/>
            </a:solidFill>
            <a:prstDash val="solid"/>
            <a:round/>
            <a:headEnd type="none" w="sm" len="sm"/>
            <a:tailEnd type="none" w="sm" len="sm"/>
          </a:ln>
        </p:spPr>
      </p:cxnSp>
      <p:sp>
        <p:nvSpPr>
          <p:cNvPr id="60" name="Google Shape;60;p11"/>
          <p:cNvSpPr txBox="1">
            <a:spLocks noGrp="1"/>
          </p:cNvSpPr>
          <p:nvPr>
            <p:ph type="body" idx="1"/>
          </p:nvPr>
        </p:nvSpPr>
        <p:spPr>
          <a:xfrm>
            <a:off x="328017" y="4226025"/>
            <a:ext cx="8388600" cy="3936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61" name="Google Shape;61;p11"/>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2"/>
        <p:cNvGrpSpPr/>
        <p:nvPr/>
      </p:nvGrpSpPr>
      <p:grpSpPr>
        <a:xfrm>
          <a:off x="0" y="0"/>
          <a:ext cx="0" cy="0"/>
          <a:chOff x="0" y="0"/>
          <a:chExt cx="0" cy="0"/>
        </a:xfrm>
      </p:grpSpPr>
      <p:cxnSp>
        <p:nvCxnSpPr>
          <p:cNvPr id="63" name="Google Shape;63;p12"/>
          <p:cNvCxnSpPr/>
          <p:nvPr/>
        </p:nvCxnSpPr>
        <p:spPr>
          <a:xfrm>
            <a:off x="425200" y="4740000"/>
            <a:ext cx="8296800" cy="0"/>
          </a:xfrm>
          <a:prstGeom prst="straightConnector1">
            <a:avLst/>
          </a:prstGeom>
          <a:noFill/>
          <a:ln w="19050" cap="flat" cmpd="sng">
            <a:solidFill>
              <a:schemeClr val="dk2"/>
            </a:solidFill>
            <a:prstDash val="solid"/>
            <a:round/>
            <a:headEnd type="none" w="sm" len="sm"/>
            <a:tailEnd type="none" w="sm" len="sm"/>
          </a:ln>
        </p:spPr>
      </p:cxnSp>
      <p:cxnSp>
        <p:nvCxnSpPr>
          <p:cNvPr id="64" name="Google Shape;64;p12"/>
          <p:cNvCxnSpPr/>
          <p:nvPr/>
        </p:nvCxnSpPr>
        <p:spPr>
          <a:xfrm>
            <a:off x="425200" y="415650"/>
            <a:ext cx="8296800" cy="0"/>
          </a:xfrm>
          <a:prstGeom prst="straightConnector1">
            <a:avLst/>
          </a:prstGeom>
          <a:noFill/>
          <a:ln w="38100" cap="flat" cmpd="sng">
            <a:solidFill>
              <a:schemeClr val="dk2"/>
            </a:solidFill>
            <a:prstDash val="solid"/>
            <a:round/>
            <a:headEnd type="none" w="sm" len="sm"/>
            <a:tailEnd type="none" w="sm" len="sm"/>
          </a:ln>
        </p:spPr>
      </p:cxnSp>
      <p:sp>
        <p:nvSpPr>
          <p:cNvPr id="65" name="Google Shape;65;p12"/>
          <p:cNvSpPr txBox="1">
            <a:spLocks noGrp="1"/>
          </p:cNvSpPr>
          <p:nvPr>
            <p:ph type="title" hasCustomPrompt="1"/>
          </p:nvPr>
        </p:nvSpPr>
        <p:spPr>
          <a:xfrm>
            <a:off x="853950" y="1304850"/>
            <a:ext cx="7436100" cy="15384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Clr>
                <a:schemeClr val="dk1"/>
              </a:buClr>
              <a:buSzPts val="9600"/>
              <a:buFont typeface="Lato"/>
              <a:buNone/>
              <a:defRPr sz="9600">
                <a:solidFill>
                  <a:schemeClr val="dk1"/>
                </a:solidFill>
                <a:latin typeface="Lato"/>
                <a:ea typeface="Lato"/>
                <a:cs typeface="Lato"/>
                <a:sym typeface="Lato"/>
              </a:defRPr>
            </a:lvl1pPr>
            <a:lvl2pPr lvl="1" algn="ctr">
              <a:lnSpc>
                <a:spcPct val="100000"/>
              </a:lnSpc>
              <a:spcBef>
                <a:spcPts val="0"/>
              </a:spcBef>
              <a:spcAft>
                <a:spcPts val="0"/>
              </a:spcAft>
              <a:buClr>
                <a:schemeClr val="dk1"/>
              </a:buClr>
              <a:buSzPts val="9600"/>
              <a:buFont typeface="Lato"/>
              <a:buNone/>
              <a:defRPr sz="9600">
                <a:solidFill>
                  <a:schemeClr val="dk1"/>
                </a:solidFill>
                <a:latin typeface="Lato"/>
                <a:ea typeface="Lato"/>
                <a:cs typeface="Lato"/>
                <a:sym typeface="Lato"/>
              </a:defRPr>
            </a:lvl2pPr>
            <a:lvl3pPr lvl="2" algn="ctr">
              <a:lnSpc>
                <a:spcPct val="100000"/>
              </a:lnSpc>
              <a:spcBef>
                <a:spcPts val="0"/>
              </a:spcBef>
              <a:spcAft>
                <a:spcPts val="0"/>
              </a:spcAft>
              <a:buClr>
                <a:schemeClr val="dk1"/>
              </a:buClr>
              <a:buSzPts val="9600"/>
              <a:buFont typeface="Lato"/>
              <a:buNone/>
              <a:defRPr sz="9600">
                <a:solidFill>
                  <a:schemeClr val="dk1"/>
                </a:solidFill>
                <a:latin typeface="Lato"/>
                <a:ea typeface="Lato"/>
                <a:cs typeface="Lato"/>
                <a:sym typeface="Lato"/>
              </a:defRPr>
            </a:lvl3pPr>
            <a:lvl4pPr lvl="3" algn="ctr">
              <a:lnSpc>
                <a:spcPct val="100000"/>
              </a:lnSpc>
              <a:spcBef>
                <a:spcPts val="0"/>
              </a:spcBef>
              <a:spcAft>
                <a:spcPts val="0"/>
              </a:spcAft>
              <a:buClr>
                <a:schemeClr val="dk1"/>
              </a:buClr>
              <a:buSzPts val="9600"/>
              <a:buFont typeface="Lato"/>
              <a:buNone/>
              <a:defRPr sz="9600">
                <a:solidFill>
                  <a:schemeClr val="dk1"/>
                </a:solidFill>
                <a:latin typeface="Lato"/>
                <a:ea typeface="Lato"/>
                <a:cs typeface="Lato"/>
                <a:sym typeface="Lato"/>
              </a:defRPr>
            </a:lvl4pPr>
            <a:lvl5pPr lvl="4" algn="ctr">
              <a:lnSpc>
                <a:spcPct val="100000"/>
              </a:lnSpc>
              <a:spcBef>
                <a:spcPts val="0"/>
              </a:spcBef>
              <a:spcAft>
                <a:spcPts val="0"/>
              </a:spcAft>
              <a:buClr>
                <a:schemeClr val="dk1"/>
              </a:buClr>
              <a:buSzPts val="9600"/>
              <a:buFont typeface="Lato"/>
              <a:buNone/>
              <a:defRPr sz="9600">
                <a:solidFill>
                  <a:schemeClr val="dk1"/>
                </a:solidFill>
                <a:latin typeface="Lato"/>
                <a:ea typeface="Lato"/>
                <a:cs typeface="Lato"/>
                <a:sym typeface="Lato"/>
              </a:defRPr>
            </a:lvl5pPr>
            <a:lvl6pPr lvl="5" algn="ctr">
              <a:lnSpc>
                <a:spcPct val="100000"/>
              </a:lnSpc>
              <a:spcBef>
                <a:spcPts val="0"/>
              </a:spcBef>
              <a:spcAft>
                <a:spcPts val="0"/>
              </a:spcAft>
              <a:buClr>
                <a:schemeClr val="dk1"/>
              </a:buClr>
              <a:buSzPts val="9600"/>
              <a:buFont typeface="Lato"/>
              <a:buNone/>
              <a:defRPr sz="9600">
                <a:solidFill>
                  <a:schemeClr val="dk1"/>
                </a:solidFill>
                <a:latin typeface="Lato"/>
                <a:ea typeface="Lato"/>
                <a:cs typeface="Lato"/>
                <a:sym typeface="Lato"/>
              </a:defRPr>
            </a:lvl6pPr>
            <a:lvl7pPr lvl="6" algn="ctr">
              <a:lnSpc>
                <a:spcPct val="100000"/>
              </a:lnSpc>
              <a:spcBef>
                <a:spcPts val="0"/>
              </a:spcBef>
              <a:spcAft>
                <a:spcPts val="0"/>
              </a:spcAft>
              <a:buClr>
                <a:schemeClr val="dk1"/>
              </a:buClr>
              <a:buSzPts val="9600"/>
              <a:buFont typeface="Lato"/>
              <a:buNone/>
              <a:defRPr sz="9600">
                <a:solidFill>
                  <a:schemeClr val="dk1"/>
                </a:solidFill>
                <a:latin typeface="Lato"/>
                <a:ea typeface="Lato"/>
                <a:cs typeface="Lato"/>
                <a:sym typeface="Lato"/>
              </a:defRPr>
            </a:lvl7pPr>
            <a:lvl8pPr lvl="7" algn="ctr">
              <a:lnSpc>
                <a:spcPct val="100000"/>
              </a:lnSpc>
              <a:spcBef>
                <a:spcPts val="0"/>
              </a:spcBef>
              <a:spcAft>
                <a:spcPts val="0"/>
              </a:spcAft>
              <a:buClr>
                <a:schemeClr val="dk1"/>
              </a:buClr>
              <a:buSzPts val="9600"/>
              <a:buFont typeface="Lato"/>
              <a:buNone/>
              <a:defRPr sz="9600">
                <a:solidFill>
                  <a:schemeClr val="dk1"/>
                </a:solidFill>
                <a:latin typeface="Lato"/>
                <a:ea typeface="Lato"/>
                <a:cs typeface="Lato"/>
                <a:sym typeface="Lato"/>
              </a:defRPr>
            </a:lvl8pPr>
            <a:lvl9pPr lvl="8" algn="ctr">
              <a:lnSpc>
                <a:spcPct val="100000"/>
              </a:lnSpc>
              <a:spcBef>
                <a:spcPts val="0"/>
              </a:spcBef>
              <a:spcAft>
                <a:spcPts val="0"/>
              </a:spcAft>
              <a:buClr>
                <a:schemeClr val="dk1"/>
              </a:buClr>
              <a:buSzPts val="9600"/>
              <a:buFont typeface="Lato"/>
              <a:buNone/>
              <a:defRPr sz="9600">
                <a:solidFill>
                  <a:schemeClr val="dk1"/>
                </a:solidFill>
                <a:latin typeface="Lato"/>
                <a:ea typeface="Lato"/>
                <a:cs typeface="Lato"/>
                <a:sym typeface="Lato"/>
              </a:defRPr>
            </a:lvl9pPr>
          </a:lstStyle>
          <a:p>
            <a:r>
              <a:t>xx%</a:t>
            </a:r>
          </a:p>
        </p:txBody>
      </p:sp>
      <p:sp>
        <p:nvSpPr>
          <p:cNvPr id="66" name="Google Shape;66;p12"/>
          <p:cNvSpPr txBox="1">
            <a:spLocks noGrp="1"/>
          </p:cNvSpPr>
          <p:nvPr>
            <p:ph type="body" idx="1"/>
          </p:nvPr>
        </p:nvSpPr>
        <p:spPr>
          <a:xfrm>
            <a:off x="853950" y="2919450"/>
            <a:ext cx="7436100" cy="10716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67" name="Google Shape;67;p12"/>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6"/>
        <p:cNvGrpSpPr/>
        <p:nvPr/>
      </p:nvGrpSpPr>
      <p:grpSpPr>
        <a:xfrm>
          <a:off x="0" y="0"/>
          <a:ext cx="0" cy="0"/>
          <a:chOff x="0" y="0"/>
          <a:chExt cx="0" cy="0"/>
        </a:xfrm>
      </p:grpSpPr>
      <p:sp>
        <p:nvSpPr>
          <p:cNvPr id="17" name="Google Shape;17;p3"/>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cxnSp>
        <p:nvCxnSpPr>
          <p:cNvPr id="19" name="Google Shape;19;p4"/>
          <p:cNvCxnSpPr/>
          <p:nvPr/>
        </p:nvCxnSpPr>
        <p:spPr>
          <a:xfrm>
            <a:off x="2477724" y="415650"/>
            <a:ext cx="6244200" cy="0"/>
          </a:xfrm>
          <a:prstGeom prst="straightConnector1">
            <a:avLst/>
          </a:prstGeom>
          <a:noFill/>
          <a:ln w="38100" cap="flat" cmpd="sng">
            <a:solidFill>
              <a:schemeClr val="dk2"/>
            </a:solidFill>
            <a:prstDash val="solid"/>
            <a:round/>
            <a:headEnd type="none" w="sm" len="sm"/>
            <a:tailEnd type="none" w="sm" len="sm"/>
          </a:ln>
        </p:spPr>
      </p:cxnSp>
      <p:cxnSp>
        <p:nvCxnSpPr>
          <p:cNvPr id="20" name="Google Shape;20;p4"/>
          <p:cNvCxnSpPr/>
          <p:nvPr/>
        </p:nvCxnSpPr>
        <p:spPr>
          <a:xfrm>
            <a:off x="2477724" y="4740000"/>
            <a:ext cx="6244200" cy="0"/>
          </a:xfrm>
          <a:prstGeom prst="straightConnector1">
            <a:avLst/>
          </a:prstGeom>
          <a:noFill/>
          <a:ln w="19050" cap="flat" cmpd="sng">
            <a:solidFill>
              <a:schemeClr val="dk2"/>
            </a:solidFill>
            <a:prstDash val="solid"/>
            <a:round/>
            <a:headEnd type="none" w="sm" len="sm"/>
            <a:tailEnd type="none" w="sm" len="sm"/>
          </a:ln>
        </p:spPr>
      </p:cxnSp>
      <p:cxnSp>
        <p:nvCxnSpPr>
          <p:cNvPr id="21" name="Google Shape;21;p4"/>
          <p:cNvCxnSpPr/>
          <p:nvPr/>
        </p:nvCxnSpPr>
        <p:spPr>
          <a:xfrm>
            <a:off x="425198" y="415650"/>
            <a:ext cx="183300" cy="0"/>
          </a:xfrm>
          <a:prstGeom prst="straightConnector1">
            <a:avLst/>
          </a:prstGeom>
          <a:noFill/>
          <a:ln w="19050" cap="flat" cmpd="sng">
            <a:solidFill>
              <a:schemeClr val="dk2"/>
            </a:solidFill>
            <a:prstDash val="solid"/>
            <a:round/>
            <a:headEnd type="none" w="sm" len="sm"/>
            <a:tailEnd type="none" w="sm" len="sm"/>
          </a:ln>
        </p:spPr>
      </p:cxnSp>
      <p:sp>
        <p:nvSpPr>
          <p:cNvPr id="22" name="Google Shape;22;p4"/>
          <p:cNvSpPr txBox="1">
            <a:spLocks noGrp="1"/>
          </p:cNvSpPr>
          <p:nvPr>
            <p:ph type="title"/>
          </p:nvPr>
        </p:nvSpPr>
        <p:spPr>
          <a:xfrm>
            <a:off x="2400250" y="575950"/>
            <a:ext cx="6321600" cy="6354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a:endParaRPr/>
          </a:p>
        </p:txBody>
      </p:sp>
      <p:sp>
        <p:nvSpPr>
          <p:cNvPr id="23" name="Google Shape;23;p4"/>
          <p:cNvSpPr txBox="1">
            <a:spLocks noGrp="1"/>
          </p:cNvSpPr>
          <p:nvPr>
            <p:ph type="body" idx="1"/>
          </p:nvPr>
        </p:nvSpPr>
        <p:spPr>
          <a:xfrm>
            <a:off x="2410112" y="1595776"/>
            <a:ext cx="6321600" cy="3002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24" name="Google Shape;24;p4"/>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5"/>
        <p:cNvGrpSpPr/>
        <p:nvPr/>
      </p:nvGrpSpPr>
      <p:grpSpPr>
        <a:xfrm>
          <a:off x="0" y="0"/>
          <a:ext cx="0" cy="0"/>
          <a:chOff x="0" y="0"/>
          <a:chExt cx="0" cy="0"/>
        </a:xfrm>
      </p:grpSpPr>
      <p:cxnSp>
        <p:nvCxnSpPr>
          <p:cNvPr id="26" name="Google Shape;26;p5"/>
          <p:cNvCxnSpPr/>
          <p:nvPr/>
        </p:nvCxnSpPr>
        <p:spPr>
          <a:xfrm>
            <a:off x="425200" y="415650"/>
            <a:ext cx="8296800" cy="0"/>
          </a:xfrm>
          <a:prstGeom prst="straightConnector1">
            <a:avLst/>
          </a:prstGeom>
          <a:noFill/>
          <a:ln w="38100" cap="flat" cmpd="sng">
            <a:solidFill>
              <a:schemeClr val="lt1"/>
            </a:solidFill>
            <a:prstDash val="solid"/>
            <a:round/>
            <a:headEnd type="none" w="sm" len="sm"/>
            <a:tailEnd type="none" w="sm" len="sm"/>
          </a:ln>
        </p:spPr>
      </p:cxnSp>
      <p:cxnSp>
        <p:nvCxnSpPr>
          <p:cNvPr id="27" name="Google Shape;27;p5"/>
          <p:cNvCxnSpPr/>
          <p:nvPr/>
        </p:nvCxnSpPr>
        <p:spPr>
          <a:xfrm>
            <a:off x="425200" y="4740000"/>
            <a:ext cx="8296800" cy="0"/>
          </a:xfrm>
          <a:prstGeom prst="straightConnector1">
            <a:avLst/>
          </a:prstGeom>
          <a:noFill/>
          <a:ln w="19050" cap="flat" cmpd="sng">
            <a:solidFill>
              <a:schemeClr val="lt1"/>
            </a:solidFill>
            <a:prstDash val="solid"/>
            <a:round/>
            <a:headEnd type="none" w="sm" len="sm"/>
            <a:tailEnd type="none" w="sm" len="sm"/>
          </a:ln>
        </p:spPr>
      </p:cxnSp>
      <p:sp>
        <p:nvSpPr>
          <p:cNvPr id="28" name="Google Shape;28;p5"/>
          <p:cNvSpPr txBox="1">
            <a:spLocks noGrp="1"/>
          </p:cNvSpPr>
          <p:nvPr>
            <p:ph type="title"/>
          </p:nvPr>
        </p:nvSpPr>
        <p:spPr>
          <a:xfrm>
            <a:off x="406425" y="1806825"/>
            <a:ext cx="8296800" cy="15420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Clr>
                <a:schemeClr val="lt1"/>
              </a:buClr>
              <a:buSzPts val="4800"/>
              <a:buNone/>
              <a:defRPr sz="4800">
                <a:solidFill>
                  <a:schemeClr val="lt1"/>
                </a:solidFill>
              </a:defRPr>
            </a:lvl1pPr>
            <a:lvl2pPr lvl="1" algn="ctr">
              <a:lnSpc>
                <a:spcPct val="100000"/>
              </a:lnSpc>
              <a:spcBef>
                <a:spcPts val="0"/>
              </a:spcBef>
              <a:spcAft>
                <a:spcPts val="0"/>
              </a:spcAft>
              <a:buClr>
                <a:schemeClr val="lt1"/>
              </a:buClr>
              <a:buSzPts val="4800"/>
              <a:buNone/>
              <a:defRPr sz="4800">
                <a:solidFill>
                  <a:schemeClr val="lt1"/>
                </a:solidFill>
              </a:defRPr>
            </a:lvl2pPr>
            <a:lvl3pPr lvl="2" algn="ctr">
              <a:lnSpc>
                <a:spcPct val="100000"/>
              </a:lnSpc>
              <a:spcBef>
                <a:spcPts val="0"/>
              </a:spcBef>
              <a:spcAft>
                <a:spcPts val="0"/>
              </a:spcAft>
              <a:buClr>
                <a:schemeClr val="lt1"/>
              </a:buClr>
              <a:buSzPts val="4800"/>
              <a:buNone/>
              <a:defRPr sz="4800">
                <a:solidFill>
                  <a:schemeClr val="lt1"/>
                </a:solidFill>
              </a:defRPr>
            </a:lvl3pPr>
            <a:lvl4pPr lvl="3" algn="ctr">
              <a:lnSpc>
                <a:spcPct val="100000"/>
              </a:lnSpc>
              <a:spcBef>
                <a:spcPts val="0"/>
              </a:spcBef>
              <a:spcAft>
                <a:spcPts val="0"/>
              </a:spcAft>
              <a:buClr>
                <a:schemeClr val="lt1"/>
              </a:buClr>
              <a:buSzPts val="4800"/>
              <a:buNone/>
              <a:defRPr sz="4800">
                <a:solidFill>
                  <a:schemeClr val="lt1"/>
                </a:solidFill>
              </a:defRPr>
            </a:lvl4pPr>
            <a:lvl5pPr lvl="4" algn="ctr">
              <a:lnSpc>
                <a:spcPct val="100000"/>
              </a:lnSpc>
              <a:spcBef>
                <a:spcPts val="0"/>
              </a:spcBef>
              <a:spcAft>
                <a:spcPts val="0"/>
              </a:spcAft>
              <a:buClr>
                <a:schemeClr val="lt1"/>
              </a:buClr>
              <a:buSzPts val="4800"/>
              <a:buNone/>
              <a:defRPr sz="4800">
                <a:solidFill>
                  <a:schemeClr val="lt1"/>
                </a:solidFill>
              </a:defRPr>
            </a:lvl5pPr>
            <a:lvl6pPr lvl="5" algn="ctr">
              <a:lnSpc>
                <a:spcPct val="100000"/>
              </a:lnSpc>
              <a:spcBef>
                <a:spcPts val="0"/>
              </a:spcBef>
              <a:spcAft>
                <a:spcPts val="0"/>
              </a:spcAft>
              <a:buClr>
                <a:schemeClr val="lt1"/>
              </a:buClr>
              <a:buSzPts val="4800"/>
              <a:buNone/>
              <a:defRPr sz="4800">
                <a:solidFill>
                  <a:schemeClr val="lt1"/>
                </a:solidFill>
              </a:defRPr>
            </a:lvl6pPr>
            <a:lvl7pPr lvl="6" algn="ctr">
              <a:lnSpc>
                <a:spcPct val="100000"/>
              </a:lnSpc>
              <a:spcBef>
                <a:spcPts val="0"/>
              </a:spcBef>
              <a:spcAft>
                <a:spcPts val="0"/>
              </a:spcAft>
              <a:buClr>
                <a:schemeClr val="lt1"/>
              </a:buClr>
              <a:buSzPts val="4800"/>
              <a:buNone/>
              <a:defRPr sz="4800">
                <a:solidFill>
                  <a:schemeClr val="lt1"/>
                </a:solidFill>
              </a:defRPr>
            </a:lvl7pPr>
            <a:lvl8pPr lvl="7" algn="ctr">
              <a:lnSpc>
                <a:spcPct val="100000"/>
              </a:lnSpc>
              <a:spcBef>
                <a:spcPts val="0"/>
              </a:spcBef>
              <a:spcAft>
                <a:spcPts val="0"/>
              </a:spcAft>
              <a:buClr>
                <a:schemeClr val="lt1"/>
              </a:buClr>
              <a:buSzPts val="4800"/>
              <a:buNone/>
              <a:defRPr sz="4800">
                <a:solidFill>
                  <a:schemeClr val="lt1"/>
                </a:solidFill>
              </a:defRPr>
            </a:lvl8pPr>
            <a:lvl9pPr lvl="8" algn="ctr">
              <a:lnSpc>
                <a:spcPct val="100000"/>
              </a:lnSpc>
              <a:spcBef>
                <a:spcPts val="0"/>
              </a:spcBef>
              <a:spcAft>
                <a:spcPts val="0"/>
              </a:spcAft>
              <a:buClr>
                <a:schemeClr val="lt1"/>
              </a:buClr>
              <a:buSzPts val="4800"/>
              <a:buNone/>
              <a:defRPr sz="4800">
                <a:solidFill>
                  <a:schemeClr val="lt1"/>
                </a:solidFill>
              </a:defRPr>
            </a:lvl9pPr>
          </a:lstStyle>
          <a:p>
            <a:endParaRPr/>
          </a:p>
        </p:txBody>
      </p:sp>
      <p:sp>
        <p:nvSpPr>
          <p:cNvPr id="29" name="Google Shape;29;p5"/>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0"/>
        <p:cNvGrpSpPr/>
        <p:nvPr/>
      </p:nvGrpSpPr>
      <p:grpSpPr>
        <a:xfrm>
          <a:off x="0" y="0"/>
          <a:ext cx="0" cy="0"/>
          <a:chOff x="0" y="0"/>
          <a:chExt cx="0" cy="0"/>
        </a:xfrm>
      </p:grpSpPr>
      <p:cxnSp>
        <p:nvCxnSpPr>
          <p:cNvPr id="31" name="Google Shape;31;p6"/>
          <p:cNvCxnSpPr/>
          <p:nvPr/>
        </p:nvCxnSpPr>
        <p:spPr>
          <a:xfrm>
            <a:off x="2477724" y="415650"/>
            <a:ext cx="6244200" cy="0"/>
          </a:xfrm>
          <a:prstGeom prst="straightConnector1">
            <a:avLst/>
          </a:prstGeom>
          <a:noFill/>
          <a:ln w="38100" cap="flat" cmpd="sng">
            <a:solidFill>
              <a:schemeClr val="dk2"/>
            </a:solidFill>
            <a:prstDash val="solid"/>
            <a:round/>
            <a:headEnd type="none" w="sm" len="sm"/>
            <a:tailEnd type="none" w="sm" len="sm"/>
          </a:ln>
        </p:spPr>
      </p:cxnSp>
      <p:cxnSp>
        <p:nvCxnSpPr>
          <p:cNvPr id="32" name="Google Shape;32;p6"/>
          <p:cNvCxnSpPr/>
          <p:nvPr/>
        </p:nvCxnSpPr>
        <p:spPr>
          <a:xfrm>
            <a:off x="2477724" y="4740000"/>
            <a:ext cx="6244200" cy="0"/>
          </a:xfrm>
          <a:prstGeom prst="straightConnector1">
            <a:avLst/>
          </a:prstGeom>
          <a:noFill/>
          <a:ln w="19050" cap="flat" cmpd="sng">
            <a:solidFill>
              <a:schemeClr val="dk2"/>
            </a:solidFill>
            <a:prstDash val="solid"/>
            <a:round/>
            <a:headEnd type="none" w="sm" len="sm"/>
            <a:tailEnd type="none" w="sm" len="sm"/>
          </a:ln>
        </p:spPr>
      </p:cxnSp>
      <p:cxnSp>
        <p:nvCxnSpPr>
          <p:cNvPr id="33" name="Google Shape;33;p6"/>
          <p:cNvCxnSpPr/>
          <p:nvPr/>
        </p:nvCxnSpPr>
        <p:spPr>
          <a:xfrm>
            <a:off x="425198" y="415650"/>
            <a:ext cx="183300" cy="0"/>
          </a:xfrm>
          <a:prstGeom prst="straightConnector1">
            <a:avLst/>
          </a:prstGeom>
          <a:noFill/>
          <a:ln w="19050" cap="flat" cmpd="sng">
            <a:solidFill>
              <a:schemeClr val="dk2"/>
            </a:solidFill>
            <a:prstDash val="solid"/>
            <a:round/>
            <a:headEnd type="none" w="sm" len="sm"/>
            <a:tailEnd type="none" w="sm" len="sm"/>
          </a:ln>
        </p:spPr>
      </p:cxnSp>
      <p:sp>
        <p:nvSpPr>
          <p:cNvPr id="34" name="Google Shape;34;p6"/>
          <p:cNvSpPr txBox="1">
            <a:spLocks noGrp="1"/>
          </p:cNvSpPr>
          <p:nvPr>
            <p:ph type="title"/>
          </p:nvPr>
        </p:nvSpPr>
        <p:spPr>
          <a:xfrm>
            <a:off x="2400250" y="575950"/>
            <a:ext cx="6321600" cy="6354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a:endParaRPr/>
          </a:p>
        </p:txBody>
      </p:sp>
      <p:sp>
        <p:nvSpPr>
          <p:cNvPr id="35" name="Google Shape;35;p6"/>
          <p:cNvSpPr txBox="1">
            <a:spLocks noGrp="1"/>
          </p:cNvSpPr>
          <p:nvPr>
            <p:ph type="body" idx="1"/>
          </p:nvPr>
        </p:nvSpPr>
        <p:spPr>
          <a:xfrm>
            <a:off x="2400303" y="1602675"/>
            <a:ext cx="3071400" cy="3002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6" name="Google Shape;36;p6"/>
          <p:cNvSpPr txBox="1">
            <a:spLocks noGrp="1"/>
          </p:cNvSpPr>
          <p:nvPr>
            <p:ph type="body" idx="2"/>
          </p:nvPr>
        </p:nvSpPr>
        <p:spPr>
          <a:xfrm>
            <a:off x="5650572" y="1602675"/>
            <a:ext cx="3071400" cy="3002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7" name="Google Shape;37;p6"/>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8"/>
        <p:cNvGrpSpPr/>
        <p:nvPr/>
      </p:nvGrpSpPr>
      <p:grpSpPr>
        <a:xfrm>
          <a:off x="0" y="0"/>
          <a:ext cx="0" cy="0"/>
          <a:chOff x="0" y="0"/>
          <a:chExt cx="0" cy="0"/>
        </a:xfrm>
      </p:grpSpPr>
      <p:sp>
        <p:nvSpPr>
          <p:cNvPr id="39" name="Google Shape;39;p7"/>
          <p:cNvSpPr txBox="1">
            <a:spLocks noGrp="1"/>
          </p:cNvSpPr>
          <p:nvPr>
            <p:ph type="title"/>
          </p:nvPr>
        </p:nvSpPr>
        <p:spPr>
          <a:xfrm>
            <a:off x="303300" y="411575"/>
            <a:ext cx="8520600" cy="6396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a:endParaRPr/>
          </a:p>
        </p:txBody>
      </p:sp>
      <p:sp>
        <p:nvSpPr>
          <p:cNvPr id="40" name="Google Shape;40;p7"/>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1"/>
        <p:cNvGrpSpPr/>
        <p:nvPr/>
      </p:nvGrpSpPr>
      <p:grpSpPr>
        <a:xfrm>
          <a:off x="0" y="0"/>
          <a:ext cx="0" cy="0"/>
          <a:chOff x="0" y="0"/>
          <a:chExt cx="0" cy="0"/>
        </a:xfrm>
      </p:grpSpPr>
      <p:cxnSp>
        <p:nvCxnSpPr>
          <p:cNvPr id="42" name="Google Shape;42;p8"/>
          <p:cNvCxnSpPr/>
          <p:nvPr/>
        </p:nvCxnSpPr>
        <p:spPr>
          <a:xfrm>
            <a:off x="425198" y="415650"/>
            <a:ext cx="183300" cy="0"/>
          </a:xfrm>
          <a:prstGeom prst="straightConnector1">
            <a:avLst/>
          </a:prstGeom>
          <a:noFill/>
          <a:ln w="19050" cap="flat" cmpd="sng">
            <a:solidFill>
              <a:schemeClr val="dk2"/>
            </a:solidFill>
            <a:prstDash val="solid"/>
            <a:round/>
            <a:headEnd type="none" w="sm" len="sm"/>
            <a:tailEnd type="none" w="sm" len="sm"/>
          </a:ln>
        </p:spPr>
      </p:cxnSp>
      <p:sp>
        <p:nvSpPr>
          <p:cNvPr id="43" name="Google Shape;43;p8"/>
          <p:cNvSpPr txBox="1">
            <a:spLocks noGrp="1"/>
          </p:cNvSpPr>
          <p:nvPr>
            <p:ph type="title"/>
          </p:nvPr>
        </p:nvSpPr>
        <p:spPr>
          <a:xfrm>
            <a:off x="319500" y="936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44" name="Google Shape;44;p8"/>
          <p:cNvSpPr txBox="1">
            <a:spLocks noGrp="1"/>
          </p:cNvSpPr>
          <p:nvPr>
            <p:ph type="body" idx="1"/>
          </p:nvPr>
        </p:nvSpPr>
        <p:spPr>
          <a:xfrm>
            <a:off x="319500" y="1846804"/>
            <a:ext cx="2808000" cy="28062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45" name="Google Shape;45;p8"/>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6"/>
        <p:cNvGrpSpPr/>
        <p:nvPr/>
      </p:nvGrpSpPr>
      <p:grpSpPr>
        <a:xfrm>
          <a:off x="0" y="0"/>
          <a:ext cx="0" cy="0"/>
          <a:chOff x="0" y="0"/>
          <a:chExt cx="0" cy="0"/>
        </a:xfrm>
      </p:grpSpPr>
      <p:cxnSp>
        <p:nvCxnSpPr>
          <p:cNvPr id="47" name="Google Shape;47;p9"/>
          <p:cNvCxnSpPr/>
          <p:nvPr/>
        </p:nvCxnSpPr>
        <p:spPr>
          <a:xfrm>
            <a:off x="425198" y="415650"/>
            <a:ext cx="183300" cy="0"/>
          </a:xfrm>
          <a:prstGeom prst="straightConnector1">
            <a:avLst/>
          </a:prstGeom>
          <a:noFill/>
          <a:ln w="19050" cap="flat" cmpd="sng">
            <a:solidFill>
              <a:schemeClr val="lt1"/>
            </a:solidFill>
            <a:prstDash val="solid"/>
            <a:round/>
            <a:headEnd type="none" w="sm" len="sm"/>
            <a:tailEnd type="none" w="sm" len="sm"/>
          </a:ln>
        </p:spPr>
      </p:cxnSp>
      <p:sp>
        <p:nvSpPr>
          <p:cNvPr id="48" name="Google Shape;48;p9"/>
          <p:cNvSpPr txBox="1">
            <a:spLocks noGrp="1"/>
          </p:cNvSpPr>
          <p:nvPr>
            <p:ph type="title"/>
          </p:nvPr>
        </p:nvSpPr>
        <p:spPr>
          <a:xfrm>
            <a:off x="283103" y="712141"/>
            <a:ext cx="6244200" cy="38355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Clr>
                <a:schemeClr val="lt1"/>
              </a:buClr>
              <a:buSzPts val="4800"/>
              <a:buNone/>
              <a:defRPr sz="4800">
                <a:solidFill>
                  <a:schemeClr val="lt1"/>
                </a:solidFill>
              </a:defRPr>
            </a:lvl1pPr>
            <a:lvl2pPr lvl="1" algn="l">
              <a:lnSpc>
                <a:spcPct val="100000"/>
              </a:lnSpc>
              <a:spcBef>
                <a:spcPts val="0"/>
              </a:spcBef>
              <a:spcAft>
                <a:spcPts val="0"/>
              </a:spcAft>
              <a:buClr>
                <a:schemeClr val="lt1"/>
              </a:buClr>
              <a:buSzPts val="4800"/>
              <a:buNone/>
              <a:defRPr sz="4800">
                <a:solidFill>
                  <a:schemeClr val="lt1"/>
                </a:solidFill>
              </a:defRPr>
            </a:lvl2pPr>
            <a:lvl3pPr lvl="2" algn="l">
              <a:lnSpc>
                <a:spcPct val="100000"/>
              </a:lnSpc>
              <a:spcBef>
                <a:spcPts val="0"/>
              </a:spcBef>
              <a:spcAft>
                <a:spcPts val="0"/>
              </a:spcAft>
              <a:buClr>
                <a:schemeClr val="lt1"/>
              </a:buClr>
              <a:buSzPts val="4800"/>
              <a:buNone/>
              <a:defRPr sz="4800">
                <a:solidFill>
                  <a:schemeClr val="lt1"/>
                </a:solidFill>
              </a:defRPr>
            </a:lvl3pPr>
            <a:lvl4pPr lvl="3" algn="l">
              <a:lnSpc>
                <a:spcPct val="100000"/>
              </a:lnSpc>
              <a:spcBef>
                <a:spcPts val="0"/>
              </a:spcBef>
              <a:spcAft>
                <a:spcPts val="0"/>
              </a:spcAft>
              <a:buClr>
                <a:schemeClr val="lt1"/>
              </a:buClr>
              <a:buSzPts val="4800"/>
              <a:buNone/>
              <a:defRPr sz="4800">
                <a:solidFill>
                  <a:schemeClr val="lt1"/>
                </a:solidFill>
              </a:defRPr>
            </a:lvl4pPr>
            <a:lvl5pPr lvl="4" algn="l">
              <a:lnSpc>
                <a:spcPct val="100000"/>
              </a:lnSpc>
              <a:spcBef>
                <a:spcPts val="0"/>
              </a:spcBef>
              <a:spcAft>
                <a:spcPts val="0"/>
              </a:spcAft>
              <a:buClr>
                <a:schemeClr val="lt1"/>
              </a:buClr>
              <a:buSzPts val="4800"/>
              <a:buNone/>
              <a:defRPr sz="4800">
                <a:solidFill>
                  <a:schemeClr val="lt1"/>
                </a:solidFill>
              </a:defRPr>
            </a:lvl5pPr>
            <a:lvl6pPr lvl="5" algn="l">
              <a:lnSpc>
                <a:spcPct val="100000"/>
              </a:lnSpc>
              <a:spcBef>
                <a:spcPts val="0"/>
              </a:spcBef>
              <a:spcAft>
                <a:spcPts val="0"/>
              </a:spcAft>
              <a:buClr>
                <a:schemeClr val="lt1"/>
              </a:buClr>
              <a:buSzPts val="4800"/>
              <a:buNone/>
              <a:defRPr sz="4800">
                <a:solidFill>
                  <a:schemeClr val="lt1"/>
                </a:solidFill>
              </a:defRPr>
            </a:lvl6pPr>
            <a:lvl7pPr lvl="6" algn="l">
              <a:lnSpc>
                <a:spcPct val="100000"/>
              </a:lnSpc>
              <a:spcBef>
                <a:spcPts val="0"/>
              </a:spcBef>
              <a:spcAft>
                <a:spcPts val="0"/>
              </a:spcAft>
              <a:buClr>
                <a:schemeClr val="lt1"/>
              </a:buClr>
              <a:buSzPts val="4800"/>
              <a:buNone/>
              <a:defRPr sz="4800">
                <a:solidFill>
                  <a:schemeClr val="lt1"/>
                </a:solidFill>
              </a:defRPr>
            </a:lvl7pPr>
            <a:lvl8pPr lvl="7" algn="l">
              <a:lnSpc>
                <a:spcPct val="100000"/>
              </a:lnSpc>
              <a:spcBef>
                <a:spcPts val="0"/>
              </a:spcBef>
              <a:spcAft>
                <a:spcPts val="0"/>
              </a:spcAft>
              <a:buClr>
                <a:schemeClr val="lt1"/>
              </a:buClr>
              <a:buSzPts val="4800"/>
              <a:buNone/>
              <a:defRPr sz="4800">
                <a:solidFill>
                  <a:schemeClr val="lt1"/>
                </a:solidFill>
              </a:defRPr>
            </a:lvl8pPr>
            <a:lvl9pPr lvl="8" algn="l">
              <a:lnSpc>
                <a:spcPct val="100000"/>
              </a:lnSpc>
              <a:spcBef>
                <a:spcPts val="0"/>
              </a:spcBef>
              <a:spcAft>
                <a:spcPts val="0"/>
              </a:spcAft>
              <a:buClr>
                <a:schemeClr val="lt1"/>
              </a:buClr>
              <a:buSzPts val="4800"/>
              <a:buNone/>
              <a:defRPr sz="4800">
                <a:solidFill>
                  <a:schemeClr val="lt1"/>
                </a:solidFill>
              </a:defRPr>
            </a:lvl9pPr>
          </a:lstStyle>
          <a:p>
            <a:endParaRPr/>
          </a:p>
        </p:txBody>
      </p:sp>
      <p:sp>
        <p:nvSpPr>
          <p:cNvPr id="49" name="Google Shape;49;p9"/>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0"/>
        <p:cNvGrpSpPr/>
        <p:nvPr/>
      </p:nvGrpSpPr>
      <p:grpSpPr>
        <a:xfrm>
          <a:off x="0" y="0"/>
          <a:ext cx="0" cy="0"/>
          <a:chOff x="0" y="0"/>
          <a:chExt cx="0" cy="0"/>
        </a:xfrm>
      </p:grpSpPr>
      <p:sp>
        <p:nvSpPr>
          <p:cNvPr id="51" name="Google Shape;51;p10"/>
          <p:cNvSpPr/>
          <p:nvPr/>
        </p:nvSpPr>
        <p:spPr>
          <a:xfrm>
            <a:off x="4572000" y="12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cxnSp>
        <p:nvCxnSpPr>
          <p:cNvPr id="52" name="Google Shape;52;p10"/>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53" name="Google Shape;53;p10"/>
          <p:cNvSpPr txBox="1">
            <a:spLocks noGrp="1"/>
          </p:cNvSpPr>
          <p:nvPr>
            <p:ph type="title"/>
          </p:nvPr>
        </p:nvSpPr>
        <p:spPr>
          <a:xfrm>
            <a:off x="265500" y="1397350"/>
            <a:ext cx="4045200" cy="13182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dk1"/>
              </a:buClr>
              <a:buSzPts val="3600"/>
              <a:buNone/>
              <a:defRPr sz="3600">
                <a:solidFill>
                  <a:schemeClr val="dk1"/>
                </a:solidFill>
              </a:defRPr>
            </a:lvl1pPr>
            <a:lvl2pPr lvl="1" algn="ctr">
              <a:lnSpc>
                <a:spcPct val="100000"/>
              </a:lnSpc>
              <a:spcBef>
                <a:spcPts val="0"/>
              </a:spcBef>
              <a:spcAft>
                <a:spcPts val="0"/>
              </a:spcAft>
              <a:buClr>
                <a:schemeClr val="dk1"/>
              </a:buClr>
              <a:buSzPts val="3600"/>
              <a:buNone/>
              <a:defRPr sz="3600">
                <a:solidFill>
                  <a:schemeClr val="dk1"/>
                </a:solidFill>
              </a:defRPr>
            </a:lvl2pPr>
            <a:lvl3pPr lvl="2" algn="ctr">
              <a:lnSpc>
                <a:spcPct val="100000"/>
              </a:lnSpc>
              <a:spcBef>
                <a:spcPts val="0"/>
              </a:spcBef>
              <a:spcAft>
                <a:spcPts val="0"/>
              </a:spcAft>
              <a:buClr>
                <a:schemeClr val="dk1"/>
              </a:buClr>
              <a:buSzPts val="3600"/>
              <a:buNone/>
              <a:defRPr sz="3600">
                <a:solidFill>
                  <a:schemeClr val="dk1"/>
                </a:solidFill>
              </a:defRPr>
            </a:lvl3pPr>
            <a:lvl4pPr lvl="3" algn="ctr">
              <a:lnSpc>
                <a:spcPct val="100000"/>
              </a:lnSpc>
              <a:spcBef>
                <a:spcPts val="0"/>
              </a:spcBef>
              <a:spcAft>
                <a:spcPts val="0"/>
              </a:spcAft>
              <a:buClr>
                <a:schemeClr val="dk1"/>
              </a:buClr>
              <a:buSzPts val="3600"/>
              <a:buNone/>
              <a:defRPr sz="3600">
                <a:solidFill>
                  <a:schemeClr val="dk1"/>
                </a:solidFill>
              </a:defRPr>
            </a:lvl4pPr>
            <a:lvl5pPr lvl="4" algn="ctr">
              <a:lnSpc>
                <a:spcPct val="100000"/>
              </a:lnSpc>
              <a:spcBef>
                <a:spcPts val="0"/>
              </a:spcBef>
              <a:spcAft>
                <a:spcPts val="0"/>
              </a:spcAft>
              <a:buClr>
                <a:schemeClr val="dk1"/>
              </a:buClr>
              <a:buSzPts val="3600"/>
              <a:buNone/>
              <a:defRPr sz="3600">
                <a:solidFill>
                  <a:schemeClr val="dk1"/>
                </a:solidFill>
              </a:defRPr>
            </a:lvl5pPr>
            <a:lvl6pPr lvl="5" algn="ctr">
              <a:lnSpc>
                <a:spcPct val="100000"/>
              </a:lnSpc>
              <a:spcBef>
                <a:spcPts val="0"/>
              </a:spcBef>
              <a:spcAft>
                <a:spcPts val="0"/>
              </a:spcAft>
              <a:buClr>
                <a:schemeClr val="dk1"/>
              </a:buClr>
              <a:buSzPts val="3600"/>
              <a:buNone/>
              <a:defRPr sz="3600">
                <a:solidFill>
                  <a:schemeClr val="dk1"/>
                </a:solidFill>
              </a:defRPr>
            </a:lvl6pPr>
            <a:lvl7pPr lvl="6" algn="ctr">
              <a:lnSpc>
                <a:spcPct val="100000"/>
              </a:lnSpc>
              <a:spcBef>
                <a:spcPts val="0"/>
              </a:spcBef>
              <a:spcAft>
                <a:spcPts val="0"/>
              </a:spcAft>
              <a:buClr>
                <a:schemeClr val="dk1"/>
              </a:buClr>
              <a:buSzPts val="3600"/>
              <a:buNone/>
              <a:defRPr sz="3600">
                <a:solidFill>
                  <a:schemeClr val="dk1"/>
                </a:solidFill>
              </a:defRPr>
            </a:lvl7pPr>
            <a:lvl8pPr lvl="7" algn="ctr">
              <a:lnSpc>
                <a:spcPct val="100000"/>
              </a:lnSpc>
              <a:spcBef>
                <a:spcPts val="0"/>
              </a:spcBef>
              <a:spcAft>
                <a:spcPts val="0"/>
              </a:spcAft>
              <a:buClr>
                <a:schemeClr val="dk1"/>
              </a:buClr>
              <a:buSzPts val="3600"/>
              <a:buNone/>
              <a:defRPr sz="3600">
                <a:solidFill>
                  <a:schemeClr val="dk1"/>
                </a:solidFill>
              </a:defRPr>
            </a:lvl8pPr>
            <a:lvl9pPr lvl="8" algn="ctr">
              <a:lnSpc>
                <a:spcPct val="100000"/>
              </a:lnSpc>
              <a:spcBef>
                <a:spcPts val="0"/>
              </a:spcBef>
              <a:spcAft>
                <a:spcPts val="0"/>
              </a:spcAft>
              <a:buClr>
                <a:schemeClr val="dk1"/>
              </a:buClr>
              <a:buSzPts val="3600"/>
              <a:buNone/>
              <a:defRPr sz="3600">
                <a:solidFill>
                  <a:schemeClr val="dk1"/>
                </a:solidFill>
              </a:defRPr>
            </a:lvl9pPr>
          </a:lstStyle>
          <a:p>
            <a:endParaRPr/>
          </a:p>
        </p:txBody>
      </p:sp>
      <p:sp>
        <p:nvSpPr>
          <p:cNvPr id="54" name="Google Shape;54;p10"/>
          <p:cNvSpPr txBox="1">
            <a:spLocks noGrp="1"/>
          </p:cNvSpPr>
          <p:nvPr>
            <p:ph type="subTitle" idx="1"/>
          </p:nvPr>
        </p:nvSpPr>
        <p:spPr>
          <a:xfrm>
            <a:off x="265500" y="2735371"/>
            <a:ext cx="4045200" cy="13455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5" name="Google Shape;55;p10"/>
          <p:cNvSpPr txBox="1">
            <a:spLocks noGrp="1"/>
          </p:cNvSpPr>
          <p:nvPr>
            <p:ph type="body" idx="2"/>
          </p:nvPr>
        </p:nvSpPr>
        <p:spPr>
          <a:xfrm>
            <a:off x="4939500" y="724200"/>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Clr>
                <a:schemeClr val="lt1"/>
              </a:buClr>
              <a:buSzPts val="1800"/>
              <a:buChar char="●"/>
              <a:defRPr>
                <a:solidFill>
                  <a:schemeClr val="lt1"/>
                </a:solidFill>
              </a:defRPr>
            </a:lvl1pPr>
            <a:lvl2pPr marL="914400" lvl="1" indent="-317500" algn="l">
              <a:lnSpc>
                <a:spcPct val="115000"/>
              </a:lnSpc>
              <a:spcBef>
                <a:spcPts val="1600"/>
              </a:spcBef>
              <a:spcAft>
                <a:spcPts val="0"/>
              </a:spcAft>
              <a:buClr>
                <a:schemeClr val="lt1"/>
              </a:buClr>
              <a:buSzPts val="1400"/>
              <a:buChar char="○"/>
              <a:defRPr>
                <a:solidFill>
                  <a:schemeClr val="lt1"/>
                </a:solidFill>
              </a:defRPr>
            </a:lvl2pPr>
            <a:lvl3pPr marL="1371600" lvl="2" indent="-317500" algn="l">
              <a:lnSpc>
                <a:spcPct val="115000"/>
              </a:lnSpc>
              <a:spcBef>
                <a:spcPts val="1600"/>
              </a:spcBef>
              <a:spcAft>
                <a:spcPts val="0"/>
              </a:spcAft>
              <a:buClr>
                <a:schemeClr val="lt1"/>
              </a:buClr>
              <a:buSzPts val="1400"/>
              <a:buChar char="■"/>
              <a:defRPr>
                <a:solidFill>
                  <a:schemeClr val="lt1"/>
                </a:solidFill>
              </a:defRPr>
            </a:lvl3pPr>
            <a:lvl4pPr marL="1828800" lvl="3" indent="-317500" algn="l">
              <a:lnSpc>
                <a:spcPct val="115000"/>
              </a:lnSpc>
              <a:spcBef>
                <a:spcPts val="1600"/>
              </a:spcBef>
              <a:spcAft>
                <a:spcPts val="0"/>
              </a:spcAft>
              <a:buClr>
                <a:schemeClr val="lt1"/>
              </a:buClr>
              <a:buSzPts val="1400"/>
              <a:buChar char="●"/>
              <a:defRPr>
                <a:solidFill>
                  <a:schemeClr val="lt1"/>
                </a:solidFill>
              </a:defRPr>
            </a:lvl4pPr>
            <a:lvl5pPr marL="2286000" lvl="4" indent="-317500" algn="l">
              <a:lnSpc>
                <a:spcPct val="115000"/>
              </a:lnSpc>
              <a:spcBef>
                <a:spcPts val="1600"/>
              </a:spcBef>
              <a:spcAft>
                <a:spcPts val="0"/>
              </a:spcAft>
              <a:buClr>
                <a:schemeClr val="lt1"/>
              </a:buClr>
              <a:buSzPts val="1400"/>
              <a:buChar char="○"/>
              <a:defRPr>
                <a:solidFill>
                  <a:schemeClr val="lt1"/>
                </a:solidFill>
              </a:defRPr>
            </a:lvl5pPr>
            <a:lvl6pPr marL="2743200" lvl="5" indent="-317500" algn="l">
              <a:lnSpc>
                <a:spcPct val="115000"/>
              </a:lnSpc>
              <a:spcBef>
                <a:spcPts val="1600"/>
              </a:spcBef>
              <a:spcAft>
                <a:spcPts val="0"/>
              </a:spcAft>
              <a:buClr>
                <a:schemeClr val="lt1"/>
              </a:buClr>
              <a:buSzPts val="1400"/>
              <a:buChar char="■"/>
              <a:defRPr>
                <a:solidFill>
                  <a:schemeClr val="lt1"/>
                </a:solidFill>
              </a:defRPr>
            </a:lvl6pPr>
            <a:lvl7pPr marL="3200400" lvl="6" indent="-317500" algn="l">
              <a:lnSpc>
                <a:spcPct val="115000"/>
              </a:lnSpc>
              <a:spcBef>
                <a:spcPts val="1600"/>
              </a:spcBef>
              <a:spcAft>
                <a:spcPts val="0"/>
              </a:spcAft>
              <a:buClr>
                <a:schemeClr val="lt1"/>
              </a:buClr>
              <a:buSzPts val="1400"/>
              <a:buChar char="●"/>
              <a:defRPr>
                <a:solidFill>
                  <a:schemeClr val="lt1"/>
                </a:solidFill>
              </a:defRPr>
            </a:lvl7pPr>
            <a:lvl8pPr marL="3657600" lvl="7" indent="-317500" algn="l">
              <a:lnSpc>
                <a:spcPct val="115000"/>
              </a:lnSpc>
              <a:spcBef>
                <a:spcPts val="1600"/>
              </a:spcBef>
              <a:spcAft>
                <a:spcPts val="0"/>
              </a:spcAft>
              <a:buClr>
                <a:schemeClr val="lt1"/>
              </a:buClr>
              <a:buSzPts val="1400"/>
              <a:buChar char="○"/>
              <a:defRPr>
                <a:solidFill>
                  <a:schemeClr val="lt1"/>
                </a:solidFill>
              </a:defRPr>
            </a:lvl8pPr>
            <a:lvl9pPr marL="4114800" lvl="8" indent="-317500" algn="l">
              <a:lnSpc>
                <a:spcPct val="115000"/>
              </a:lnSpc>
              <a:spcBef>
                <a:spcPts val="1600"/>
              </a:spcBef>
              <a:spcAft>
                <a:spcPts val="1600"/>
              </a:spcAft>
              <a:buClr>
                <a:schemeClr val="lt1"/>
              </a:buClr>
              <a:buSzPts val="1400"/>
              <a:buChar char="■"/>
              <a:defRPr>
                <a:solidFill>
                  <a:schemeClr val="lt1"/>
                </a:solidFill>
              </a:defRPr>
            </a:lvl9pPr>
          </a:lstStyle>
          <a:p>
            <a:endParaRPr/>
          </a:p>
        </p:txBody>
      </p:sp>
      <p:sp>
        <p:nvSpPr>
          <p:cNvPr id="56" name="Google Shape;56;p10"/>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wiss-2">
    <p:bg>
      <p:bgPr>
        <a:gradFill>
          <a:gsLst>
            <a:gs pos="0">
              <a:srgbClr val="D4E5F5"/>
            </a:gs>
            <a:gs pos="100000">
              <a:srgbClr val="70A4D5"/>
            </a:gs>
          </a:gsLst>
          <a:lin ang="5400012" scaled="0"/>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400250" y="575950"/>
            <a:ext cx="6321600" cy="6354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1pPr>
            <a:lvl2pPr marR="0" lvl="1"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2pPr>
            <a:lvl3pPr marR="0" lvl="2"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3pPr>
            <a:lvl4pPr marR="0" lvl="3"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4pPr>
            <a:lvl5pPr marR="0" lvl="4"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5pPr>
            <a:lvl6pPr marR="0" lvl="5"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6pPr>
            <a:lvl7pPr marR="0" lvl="6"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7pPr>
            <a:lvl8pPr marR="0" lvl="7"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8pPr>
            <a:lvl9pPr marR="0" lvl="8"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2410112" y="1595776"/>
            <a:ext cx="6321600" cy="3002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Lato"/>
              <a:buChar char="●"/>
              <a:defRPr sz="1800" b="0" i="0" u="none" strike="noStrike" cap="none">
                <a:solidFill>
                  <a:schemeClr val="dk2"/>
                </a:solidFill>
                <a:latin typeface="Lato"/>
                <a:ea typeface="Lato"/>
                <a:cs typeface="Lato"/>
                <a:sym typeface="Lato"/>
              </a:defRPr>
            </a:lvl1pPr>
            <a:lvl2pPr marL="914400" marR="0" lvl="1"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2pPr>
            <a:lvl3pPr marL="1371600" marR="0" lvl="2"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3pPr>
            <a:lvl4pPr marL="1828800" marR="0" lvl="3"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4pPr>
            <a:lvl5pPr marL="2286000" marR="0" lvl="4"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5pPr>
            <a:lvl6pPr marL="2743200" marR="0" lvl="5"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6pPr>
            <a:lvl7pPr marL="3200400" marR="0" lvl="6"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7pPr>
            <a:lvl8pPr marL="3657600" marR="0" lvl="7"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8pPr>
            <a:lvl9pPr marL="4114800" marR="0" lvl="8" indent="-317500" algn="l" rtl="0">
              <a:lnSpc>
                <a:spcPct val="115000"/>
              </a:lnSpc>
              <a:spcBef>
                <a:spcPts val="1600"/>
              </a:spcBef>
              <a:spcAft>
                <a:spcPts val="1600"/>
              </a:spcAft>
              <a:buClr>
                <a:schemeClr val="dk2"/>
              </a:buClr>
              <a:buSzPts val="1400"/>
              <a:buFont typeface="Lato"/>
              <a:buChar char="■"/>
              <a:defRPr sz="1400" b="0" i="0" u="none" strike="noStrike" cap="none">
                <a:solidFill>
                  <a:schemeClr val="dk2"/>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travel.gc.ca/travel-covid/travel-restrictions/covid-vaccinated-travellers-entering-canada"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2.gov.bc.ca/gov/content/covid-19/info/restart"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www2.gov.bc.ca/gov/content/covid-19/info/restart"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3"/>
          <p:cNvSpPr txBox="1">
            <a:spLocks noGrp="1"/>
          </p:cNvSpPr>
          <p:nvPr>
            <p:ph type="ctrTitle"/>
          </p:nvPr>
        </p:nvSpPr>
        <p:spPr>
          <a:xfrm>
            <a:off x="2371725" y="630225"/>
            <a:ext cx="6331500" cy="30204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4800"/>
              <a:buNone/>
            </a:pPr>
            <a:r>
              <a:rPr lang="en"/>
              <a:t>Meeting Planner Status Report:</a:t>
            </a:r>
            <a:br>
              <a:rPr lang="en"/>
            </a:br>
            <a:endParaRPr sz="2500"/>
          </a:p>
          <a:p>
            <a:pPr marL="0" lvl="0" indent="0" algn="l" rtl="0">
              <a:lnSpc>
                <a:spcPct val="100000"/>
              </a:lnSpc>
              <a:spcBef>
                <a:spcPts val="0"/>
              </a:spcBef>
              <a:spcAft>
                <a:spcPts val="0"/>
              </a:spcAft>
              <a:buSzPts val="4800"/>
              <a:buNone/>
            </a:pPr>
            <a:r>
              <a:rPr lang="en" sz="3000"/>
              <a:t>November 2021 IEEE 802 Plenary</a:t>
            </a:r>
            <a:endParaRPr sz="2500"/>
          </a:p>
          <a:p>
            <a:pPr marL="0" lvl="0" indent="0" algn="l" rtl="0">
              <a:lnSpc>
                <a:spcPct val="100000"/>
              </a:lnSpc>
              <a:spcBef>
                <a:spcPts val="0"/>
              </a:spcBef>
              <a:spcAft>
                <a:spcPts val="0"/>
              </a:spcAft>
              <a:buSzPts val="4800"/>
              <a:buNone/>
            </a:pPr>
            <a:r>
              <a:rPr lang="en" sz="2500"/>
              <a:t>Hyatt Regency, Vancouver BC Canada</a:t>
            </a:r>
            <a:endParaRPr sz="2500"/>
          </a:p>
        </p:txBody>
      </p:sp>
      <p:sp>
        <p:nvSpPr>
          <p:cNvPr id="73" name="Google Shape;73;p13"/>
          <p:cNvSpPr txBox="1">
            <a:spLocks noGrp="1"/>
          </p:cNvSpPr>
          <p:nvPr>
            <p:ph type="subTitle" idx="1"/>
          </p:nvPr>
        </p:nvSpPr>
        <p:spPr>
          <a:xfrm>
            <a:off x="2390267" y="3238450"/>
            <a:ext cx="6331500" cy="12417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1800"/>
              <a:buNone/>
            </a:pPr>
            <a:r>
              <a:rPr lang="en"/>
              <a:t>Dawn Slykhouse, Face to Face Events • 07.09.2021</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4"/>
          <p:cNvSpPr txBox="1"/>
          <p:nvPr/>
        </p:nvSpPr>
        <p:spPr>
          <a:xfrm>
            <a:off x="908125" y="864800"/>
            <a:ext cx="7327800" cy="8340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2"/>
              </a:buClr>
              <a:buSzPts val="1100"/>
              <a:buFont typeface="Arial"/>
              <a:buNone/>
            </a:pPr>
            <a:r>
              <a:rPr lang="en" sz="1800" b="0" i="0" u="none" strike="noStrike" cap="none">
                <a:solidFill>
                  <a:schemeClr val="dk2"/>
                </a:solidFill>
                <a:latin typeface="Arial"/>
                <a:ea typeface="Arial"/>
                <a:cs typeface="Arial"/>
                <a:sym typeface="Arial"/>
              </a:rPr>
              <a:t>The information contained within this presentation is accurate as of the date it was presented and is subject to change without notice.</a:t>
            </a:r>
            <a:endParaRPr sz="1800" b="0" i="0" u="none" strike="noStrike" cap="none">
              <a:solidFill>
                <a:schemeClr val="dk2"/>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5"/>
          <p:cNvSpPr txBox="1">
            <a:spLocks noGrp="1"/>
          </p:cNvSpPr>
          <p:nvPr>
            <p:ph type="title"/>
          </p:nvPr>
        </p:nvSpPr>
        <p:spPr>
          <a:xfrm>
            <a:off x="2440900" y="470750"/>
            <a:ext cx="6321600" cy="6354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3000"/>
              <a:buNone/>
            </a:pPr>
            <a:r>
              <a:rPr lang="en" sz="2800">
                <a:solidFill>
                  <a:srgbClr val="000000"/>
                </a:solidFill>
              </a:rPr>
              <a:t>November 2021 Session Overview</a:t>
            </a:r>
            <a:endParaRPr sz="2800">
              <a:solidFill>
                <a:srgbClr val="000000"/>
              </a:solidFill>
            </a:endParaRPr>
          </a:p>
        </p:txBody>
      </p:sp>
      <p:sp>
        <p:nvSpPr>
          <p:cNvPr id="84" name="Google Shape;84;p15"/>
          <p:cNvSpPr txBox="1">
            <a:spLocks noGrp="1"/>
          </p:cNvSpPr>
          <p:nvPr>
            <p:ph type="body" idx="1"/>
          </p:nvPr>
        </p:nvSpPr>
        <p:spPr>
          <a:xfrm>
            <a:off x="2400250" y="1031975"/>
            <a:ext cx="6427800" cy="3839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sz="1500" b="1"/>
              <a:t>Scheduled Dates  for an In Person Plenary Session</a:t>
            </a:r>
            <a:endParaRPr sz="1500" b="1"/>
          </a:p>
          <a:p>
            <a:pPr marL="0" lvl="0" indent="0" algn="l" rtl="0">
              <a:lnSpc>
                <a:spcPct val="100000"/>
              </a:lnSpc>
              <a:spcBef>
                <a:spcPts val="0"/>
              </a:spcBef>
              <a:spcAft>
                <a:spcPts val="0"/>
              </a:spcAft>
              <a:buSzPts val="1800"/>
              <a:buNone/>
            </a:pPr>
            <a:r>
              <a:rPr lang="en" sz="1300"/>
              <a:t>Sunday November 14 - Friday November 19, 2021</a:t>
            </a:r>
            <a:endParaRPr sz="1300"/>
          </a:p>
          <a:p>
            <a:pPr marL="0" lvl="0" indent="0" algn="l" rtl="0">
              <a:lnSpc>
                <a:spcPct val="115000"/>
              </a:lnSpc>
              <a:spcBef>
                <a:spcPts val="1600"/>
              </a:spcBef>
              <a:spcAft>
                <a:spcPts val="0"/>
              </a:spcAft>
              <a:buSzPts val="1800"/>
              <a:buNone/>
            </a:pPr>
            <a:r>
              <a:rPr lang="en" sz="1400" b="1"/>
              <a:t>Selected City, Province, and Country </a:t>
            </a:r>
            <a:endParaRPr sz="1400" b="1"/>
          </a:p>
          <a:p>
            <a:pPr marL="0" lvl="0" indent="0" algn="l" rtl="0">
              <a:lnSpc>
                <a:spcPct val="115000"/>
              </a:lnSpc>
              <a:spcBef>
                <a:spcPts val="0"/>
              </a:spcBef>
              <a:spcAft>
                <a:spcPts val="0"/>
              </a:spcAft>
              <a:buSzPts val="1800"/>
              <a:buNone/>
            </a:pPr>
            <a:r>
              <a:rPr lang="en" sz="1400"/>
              <a:t>Vancouver, BC Canada</a:t>
            </a:r>
            <a:endParaRPr sz="1400"/>
          </a:p>
          <a:p>
            <a:pPr marL="0" lvl="0" indent="0" algn="l" rtl="0">
              <a:lnSpc>
                <a:spcPct val="115000"/>
              </a:lnSpc>
              <a:spcBef>
                <a:spcPts val="0"/>
              </a:spcBef>
              <a:spcAft>
                <a:spcPts val="0"/>
              </a:spcAft>
              <a:buSzPts val="1800"/>
              <a:buNone/>
            </a:pPr>
            <a:endParaRPr sz="600" b="1"/>
          </a:p>
          <a:p>
            <a:pPr marL="0" lvl="0" indent="0" algn="l" rtl="0">
              <a:lnSpc>
                <a:spcPct val="115000"/>
              </a:lnSpc>
              <a:spcBef>
                <a:spcPts val="0"/>
              </a:spcBef>
              <a:spcAft>
                <a:spcPts val="0"/>
              </a:spcAft>
              <a:buSzPts val="1800"/>
              <a:buNone/>
            </a:pPr>
            <a:r>
              <a:rPr lang="en" sz="1400" b="1"/>
              <a:t>Meeting Space</a:t>
            </a:r>
            <a:endParaRPr sz="1400" b="1"/>
          </a:p>
          <a:p>
            <a:pPr marL="0" lvl="0" indent="0" algn="l" rtl="0">
              <a:lnSpc>
                <a:spcPct val="100000"/>
              </a:lnSpc>
              <a:spcBef>
                <a:spcPts val="0"/>
              </a:spcBef>
              <a:spcAft>
                <a:spcPts val="0"/>
              </a:spcAft>
              <a:buSzPts val="1800"/>
              <a:buNone/>
            </a:pPr>
            <a:r>
              <a:rPr lang="en" sz="1300"/>
              <a:t>Hyatt Regency Vancouver</a:t>
            </a:r>
            <a:endParaRPr sz="1300"/>
          </a:p>
          <a:p>
            <a:pPr marL="0" lvl="0" indent="0" algn="l" rtl="0">
              <a:lnSpc>
                <a:spcPct val="100000"/>
              </a:lnSpc>
              <a:spcBef>
                <a:spcPts val="1600"/>
              </a:spcBef>
              <a:spcAft>
                <a:spcPts val="0"/>
              </a:spcAft>
              <a:buSzPts val="1800"/>
              <a:buNone/>
            </a:pPr>
            <a:r>
              <a:rPr lang="en" sz="1400" b="1"/>
              <a:t>Guest Rooms</a:t>
            </a:r>
            <a:endParaRPr sz="1400" b="1"/>
          </a:p>
          <a:p>
            <a:pPr marL="0" lvl="0" indent="0" algn="l" rtl="0">
              <a:lnSpc>
                <a:spcPct val="115000"/>
              </a:lnSpc>
              <a:spcBef>
                <a:spcPts val="0"/>
              </a:spcBef>
              <a:spcAft>
                <a:spcPts val="0"/>
              </a:spcAft>
              <a:buSzPts val="1800"/>
              <a:buNone/>
            </a:pPr>
            <a:r>
              <a:rPr lang="en" sz="1300"/>
              <a:t>Hyatt Regency Vancouver</a:t>
            </a:r>
            <a:endParaRPr sz="1300"/>
          </a:p>
          <a:p>
            <a:pPr marL="0" lvl="0" indent="0" algn="l" rtl="0">
              <a:lnSpc>
                <a:spcPct val="115000"/>
              </a:lnSpc>
              <a:spcBef>
                <a:spcPts val="1600"/>
              </a:spcBef>
              <a:spcAft>
                <a:spcPts val="0"/>
              </a:spcAft>
              <a:buSzPts val="1800"/>
              <a:buNone/>
            </a:pPr>
            <a:r>
              <a:rPr lang="en" sz="1400" b="1">
                <a:latin typeface="Arial"/>
                <a:ea typeface="Arial"/>
                <a:cs typeface="Arial"/>
                <a:sym typeface="Arial"/>
              </a:rPr>
              <a:t>Planned Working Group Participation</a:t>
            </a:r>
            <a:endParaRPr sz="1400" b="1">
              <a:latin typeface="Arial"/>
              <a:ea typeface="Arial"/>
              <a:cs typeface="Arial"/>
              <a:sym typeface="Arial"/>
            </a:endParaRPr>
          </a:p>
          <a:p>
            <a:pPr marL="0" lvl="0" indent="0" algn="l" rtl="0">
              <a:lnSpc>
                <a:spcPct val="115000"/>
              </a:lnSpc>
              <a:spcBef>
                <a:spcPts val="0"/>
              </a:spcBef>
              <a:spcAft>
                <a:spcPts val="0"/>
              </a:spcAft>
              <a:buSzPts val="1800"/>
              <a:buNone/>
            </a:pPr>
            <a:r>
              <a:rPr lang="en" sz="1300">
                <a:latin typeface="Arial"/>
                <a:ea typeface="Arial"/>
                <a:cs typeface="Arial"/>
                <a:sym typeface="Arial"/>
              </a:rPr>
              <a:t>802.1, 802.3, 802.11, 802.15, 802.18, 802.19, 802.24</a:t>
            </a:r>
            <a:endParaRPr sz="1300">
              <a:latin typeface="Arial"/>
              <a:ea typeface="Arial"/>
              <a:cs typeface="Arial"/>
              <a:sym typeface="Arial"/>
            </a:endParaRPr>
          </a:p>
          <a:p>
            <a:pPr marL="0" lvl="0" indent="0" algn="l" rtl="0">
              <a:lnSpc>
                <a:spcPct val="115000"/>
              </a:lnSpc>
              <a:spcBef>
                <a:spcPts val="0"/>
              </a:spcBef>
              <a:spcAft>
                <a:spcPts val="0"/>
              </a:spcAft>
              <a:buSzPts val="1800"/>
              <a:buNone/>
            </a:pPr>
            <a:endParaRPr sz="300">
              <a:latin typeface="Arial"/>
              <a:ea typeface="Arial"/>
              <a:cs typeface="Arial"/>
              <a:sym typeface="Arial"/>
            </a:endParaRPr>
          </a:p>
          <a:p>
            <a:pPr marL="0" lvl="0" indent="0" algn="l" rtl="0">
              <a:lnSpc>
                <a:spcPct val="115000"/>
              </a:lnSpc>
              <a:spcBef>
                <a:spcPts val="0"/>
              </a:spcBef>
              <a:spcAft>
                <a:spcPts val="0"/>
              </a:spcAft>
              <a:buSzPts val="1800"/>
              <a:buNone/>
            </a:pPr>
            <a:r>
              <a:rPr lang="en" sz="1400" b="1">
                <a:latin typeface="Arial"/>
                <a:ea typeface="Arial"/>
                <a:cs typeface="Arial"/>
                <a:sym typeface="Arial"/>
              </a:rPr>
              <a:t>Estimated Attendance</a:t>
            </a:r>
            <a:endParaRPr sz="1400" b="1">
              <a:latin typeface="Arial"/>
              <a:ea typeface="Arial"/>
              <a:cs typeface="Arial"/>
              <a:sym typeface="Arial"/>
            </a:endParaRPr>
          </a:p>
          <a:p>
            <a:pPr marL="0" lvl="0" indent="0" algn="l" rtl="0">
              <a:lnSpc>
                <a:spcPct val="115000"/>
              </a:lnSpc>
              <a:spcBef>
                <a:spcPts val="0"/>
              </a:spcBef>
              <a:spcAft>
                <a:spcPts val="0"/>
              </a:spcAft>
              <a:buSzPts val="1800"/>
              <a:buNone/>
            </a:pPr>
            <a:r>
              <a:rPr lang="en" sz="1300">
                <a:latin typeface="Arial"/>
                <a:ea typeface="Arial"/>
                <a:cs typeface="Arial"/>
                <a:sym typeface="Arial"/>
              </a:rPr>
              <a:t>550 Attendees. (115, 155, 185, 40, 55 (.18/.19/.24)</a:t>
            </a:r>
            <a:endParaRPr sz="1300">
              <a:latin typeface="Arial"/>
              <a:ea typeface="Arial"/>
              <a:cs typeface="Arial"/>
              <a:sym typeface="Arial"/>
            </a:endParaRPr>
          </a:p>
          <a:p>
            <a:pPr marL="0" lvl="0" indent="0" algn="l" rtl="0">
              <a:lnSpc>
                <a:spcPct val="115000"/>
              </a:lnSpc>
              <a:spcBef>
                <a:spcPts val="0"/>
              </a:spcBef>
              <a:spcAft>
                <a:spcPts val="1600"/>
              </a:spcAft>
              <a:buSzPts val="1800"/>
              <a:buNone/>
            </a:pPr>
            <a:endParaRPr b="1"/>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6"/>
          <p:cNvSpPr txBox="1">
            <a:spLocks noGrp="1"/>
          </p:cNvSpPr>
          <p:nvPr>
            <p:ph type="title"/>
          </p:nvPr>
        </p:nvSpPr>
        <p:spPr>
          <a:xfrm>
            <a:off x="2400250" y="439950"/>
            <a:ext cx="6321600" cy="4200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000"/>
              <a:buNone/>
            </a:pPr>
            <a:r>
              <a:rPr lang="en" sz="1800"/>
              <a:t>Hyatt Regency Vancouver Summary</a:t>
            </a:r>
            <a:endParaRPr sz="1800"/>
          </a:p>
        </p:txBody>
      </p:sp>
      <p:sp>
        <p:nvSpPr>
          <p:cNvPr id="90" name="Google Shape;90;p16"/>
          <p:cNvSpPr txBox="1">
            <a:spLocks noGrp="1"/>
          </p:cNvSpPr>
          <p:nvPr>
            <p:ph type="body" idx="1"/>
          </p:nvPr>
        </p:nvSpPr>
        <p:spPr>
          <a:xfrm>
            <a:off x="2368975" y="905100"/>
            <a:ext cx="6321600" cy="37773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2"/>
              </a:buClr>
              <a:buSzPts val="1100"/>
              <a:buFont typeface="Arial"/>
              <a:buNone/>
            </a:pPr>
            <a:endParaRPr sz="1200" b="1"/>
          </a:p>
          <a:p>
            <a:pPr marL="0" lvl="0" indent="0" algn="l" rtl="0">
              <a:lnSpc>
                <a:spcPct val="100000"/>
              </a:lnSpc>
              <a:spcBef>
                <a:spcPts val="0"/>
              </a:spcBef>
              <a:spcAft>
                <a:spcPts val="0"/>
              </a:spcAft>
              <a:buClr>
                <a:schemeClr val="dk2"/>
              </a:buClr>
              <a:buSzPts val="1100"/>
              <a:buFont typeface="Arial"/>
              <a:buNone/>
            </a:pPr>
            <a:r>
              <a:rPr lang="en" sz="1200" b="1"/>
              <a:t>Guest Room Block (Hyatt Regency Vancouver)</a:t>
            </a:r>
            <a:endParaRPr sz="1200" b="1"/>
          </a:p>
          <a:p>
            <a:pPr marL="457200" lvl="0" indent="-304800" algn="l" rtl="0">
              <a:lnSpc>
                <a:spcPct val="100000"/>
              </a:lnSpc>
              <a:spcBef>
                <a:spcPts val="0"/>
              </a:spcBef>
              <a:spcAft>
                <a:spcPts val="0"/>
              </a:spcAft>
              <a:buSzPts val="1200"/>
              <a:buChar char="●"/>
            </a:pPr>
            <a:r>
              <a:rPr lang="en" sz="1200"/>
              <a:t>Allocation </a:t>
            </a:r>
            <a:endParaRPr sz="1200"/>
          </a:p>
          <a:p>
            <a:pPr marL="914400" lvl="1" indent="-304800" algn="l" rtl="0">
              <a:lnSpc>
                <a:spcPct val="100000"/>
              </a:lnSpc>
              <a:spcBef>
                <a:spcPts val="0"/>
              </a:spcBef>
              <a:spcAft>
                <a:spcPts val="0"/>
              </a:spcAft>
              <a:buSzPts val="1200"/>
              <a:buChar char="○"/>
            </a:pPr>
            <a:r>
              <a:rPr lang="en" sz="1200"/>
              <a:t>Plenary Session Attendees</a:t>
            </a:r>
            <a:endParaRPr sz="1200"/>
          </a:p>
          <a:p>
            <a:pPr marL="914400" lvl="1" indent="-304800" algn="l" rtl="0">
              <a:lnSpc>
                <a:spcPct val="100000"/>
              </a:lnSpc>
              <a:spcBef>
                <a:spcPts val="0"/>
              </a:spcBef>
              <a:spcAft>
                <a:spcPts val="0"/>
              </a:spcAft>
              <a:buSzPts val="1200"/>
              <a:buChar char="○"/>
            </a:pPr>
            <a:r>
              <a:rPr lang="en" sz="1200"/>
              <a:t>Onsite Staff (meeting planner and network)</a:t>
            </a:r>
            <a:endParaRPr sz="1200"/>
          </a:p>
          <a:p>
            <a:pPr marL="914400" lvl="1" indent="-304800" algn="l" rtl="0">
              <a:lnSpc>
                <a:spcPct val="100000"/>
              </a:lnSpc>
              <a:spcBef>
                <a:spcPts val="0"/>
              </a:spcBef>
              <a:spcAft>
                <a:spcPts val="0"/>
              </a:spcAft>
              <a:buSzPts val="1200"/>
              <a:buChar char="○"/>
            </a:pPr>
            <a:r>
              <a:rPr lang="en" sz="1200"/>
              <a:t>Peak Nights (Monday, Tuesday, Wednesday) 500 rooms</a:t>
            </a:r>
            <a:endParaRPr sz="1200"/>
          </a:p>
          <a:p>
            <a:pPr marL="457200" lvl="0" indent="-304800" algn="l" rtl="0">
              <a:lnSpc>
                <a:spcPct val="100000"/>
              </a:lnSpc>
              <a:spcBef>
                <a:spcPts val="0"/>
              </a:spcBef>
              <a:spcAft>
                <a:spcPts val="0"/>
              </a:spcAft>
              <a:buSzPts val="1200"/>
              <a:buChar char="●"/>
            </a:pPr>
            <a:r>
              <a:rPr lang="en" sz="1200"/>
              <a:t>Dates</a:t>
            </a:r>
            <a:endParaRPr sz="1200"/>
          </a:p>
          <a:p>
            <a:pPr marL="914400" lvl="1" indent="-304800" algn="l" rtl="0">
              <a:lnSpc>
                <a:spcPct val="100000"/>
              </a:lnSpc>
              <a:spcBef>
                <a:spcPts val="0"/>
              </a:spcBef>
              <a:spcAft>
                <a:spcPts val="0"/>
              </a:spcAft>
              <a:buSzPts val="1200"/>
              <a:buChar char="○"/>
            </a:pPr>
            <a:r>
              <a:rPr lang="en" sz="1200"/>
              <a:t>Wednesday November 10 - Saturday November 20, 2021</a:t>
            </a:r>
            <a:endParaRPr sz="1200"/>
          </a:p>
          <a:p>
            <a:pPr marL="457200" lvl="0" indent="-304800" algn="l" rtl="0">
              <a:lnSpc>
                <a:spcPct val="100000"/>
              </a:lnSpc>
              <a:spcBef>
                <a:spcPts val="0"/>
              </a:spcBef>
              <a:spcAft>
                <a:spcPts val="0"/>
              </a:spcAft>
              <a:buSzPts val="1200"/>
              <a:buChar char="●"/>
            </a:pPr>
            <a:r>
              <a:rPr lang="en" sz="1200"/>
              <a:t>Rates</a:t>
            </a:r>
            <a:endParaRPr sz="1200"/>
          </a:p>
          <a:p>
            <a:pPr marL="914400" lvl="1" indent="-304800" algn="l" rtl="0">
              <a:lnSpc>
                <a:spcPct val="100000"/>
              </a:lnSpc>
              <a:spcBef>
                <a:spcPts val="0"/>
              </a:spcBef>
              <a:spcAft>
                <a:spcPts val="0"/>
              </a:spcAft>
              <a:buSzPts val="1200"/>
              <a:buChar char="○"/>
            </a:pPr>
            <a:r>
              <a:rPr lang="en" sz="1200"/>
              <a:t>Standard Single/Double $CAN 259.00 per room/per night incl. WiFi</a:t>
            </a:r>
            <a:endParaRPr sz="1200"/>
          </a:p>
          <a:p>
            <a:pPr marL="457200" lvl="0" indent="-304800" algn="l" rtl="0">
              <a:lnSpc>
                <a:spcPct val="100000"/>
              </a:lnSpc>
              <a:spcBef>
                <a:spcPts val="0"/>
              </a:spcBef>
              <a:spcAft>
                <a:spcPts val="0"/>
              </a:spcAft>
              <a:buSzPts val="1200"/>
              <a:buChar char="●"/>
            </a:pPr>
            <a:r>
              <a:rPr lang="en" sz="1200"/>
              <a:t>Reservation Link: In Development</a:t>
            </a:r>
            <a:endParaRPr sz="1200"/>
          </a:p>
          <a:p>
            <a:pPr marL="457200" lvl="0" indent="0" algn="l" rtl="0">
              <a:lnSpc>
                <a:spcPct val="100000"/>
              </a:lnSpc>
              <a:spcBef>
                <a:spcPts val="0"/>
              </a:spcBef>
              <a:spcAft>
                <a:spcPts val="0"/>
              </a:spcAft>
              <a:buNone/>
            </a:pPr>
            <a:endParaRPr sz="1200"/>
          </a:p>
          <a:p>
            <a:pPr marL="0" lvl="0" indent="0" algn="l" rtl="0">
              <a:lnSpc>
                <a:spcPct val="100000"/>
              </a:lnSpc>
              <a:spcBef>
                <a:spcPts val="0"/>
              </a:spcBef>
              <a:spcAft>
                <a:spcPts val="0"/>
              </a:spcAft>
              <a:buNone/>
            </a:pPr>
            <a:r>
              <a:rPr lang="en" sz="1200" b="1"/>
              <a:t>Meeting Space (Hyatt Regency Vancouver)</a:t>
            </a:r>
            <a:endParaRPr sz="1200" b="1"/>
          </a:p>
          <a:p>
            <a:pPr marL="457200" lvl="0" indent="-304800" algn="l" rtl="0">
              <a:lnSpc>
                <a:spcPct val="100000"/>
              </a:lnSpc>
              <a:spcBef>
                <a:spcPts val="0"/>
              </a:spcBef>
              <a:spcAft>
                <a:spcPts val="0"/>
              </a:spcAft>
              <a:buSzPts val="1200"/>
              <a:buChar char="●"/>
            </a:pPr>
            <a:r>
              <a:rPr lang="en" sz="1200"/>
              <a:t>Access to all meeting space at the HRV has been negotiated to accommodate for all Working Groups .</a:t>
            </a:r>
            <a:endParaRPr sz="1200"/>
          </a:p>
          <a:p>
            <a:pPr marL="0" lvl="0" indent="0" algn="l" rtl="0">
              <a:lnSpc>
                <a:spcPct val="100000"/>
              </a:lnSpc>
              <a:spcBef>
                <a:spcPts val="0"/>
              </a:spcBef>
              <a:spcAft>
                <a:spcPts val="0"/>
              </a:spcAft>
              <a:buNone/>
            </a:pPr>
            <a:r>
              <a:rPr lang="en" sz="1200" b="1"/>
              <a:t>Network Requirements</a:t>
            </a:r>
            <a:endParaRPr sz="1200" b="1"/>
          </a:p>
          <a:p>
            <a:pPr marL="457200" lvl="0" indent="-304800" algn="l" rtl="0">
              <a:lnSpc>
                <a:spcPct val="100000"/>
              </a:lnSpc>
              <a:spcBef>
                <a:spcPts val="0"/>
              </a:spcBef>
              <a:spcAft>
                <a:spcPts val="0"/>
              </a:spcAft>
              <a:buSzPts val="1200"/>
              <a:buChar char="●"/>
            </a:pPr>
            <a:r>
              <a:rPr lang="en" sz="1200"/>
              <a:t> IEEE 802 Plenary Network Requirements have been approved by the HRV </a:t>
            </a:r>
            <a:endParaRPr sz="1200"/>
          </a:p>
          <a:p>
            <a:pPr marL="0" lvl="0" indent="0" algn="l" rtl="0">
              <a:lnSpc>
                <a:spcPct val="100000"/>
              </a:lnSpc>
              <a:spcBef>
                <a:spcPts val="0"/>
              </a:spcBef>
              <a:spcAft>
                <a:spcPts val="0"/>
              </a:spcAft>
              <a:buNone/>
            </a:pPr>
            <a:r>
              <a:rPr lang="en" sz="1200" b="1"/>
              <a:t>Audio Visual Services ()</a:t>
            </a:r>
            <a:endParaRPr sz="1200" b="1"/>
          </a:p>
          <a:p>
            <a:pPr marL="457200" lvl="0" indent="-304800" algn="l" rtl="0">
              <a:lnSpc>
                <a:spcPct val="100000"/>
              </a:lnSpc>
              <a:spcBef>
                <a:spcPts val="0"/>
              </a:spcBef>
              <a:spcAft>
                <a:spcPts val="0"/>
              </a:spcAft>
              <a:buSzPts val="1200"/>
              <a:buChar char="●"/>
            </a:pPr>
            <a:r>
              <a:rPr lang="en" sz="1200"/>
              <a:t>Anticipated IEEE 802 Plenary AV Requirements have been submitted to the HRV and PSAV.  A cost estimate will be provided closer event dates when details are firm.  </a:t>
            </a:r>
            <a:endParaRPr sz="1200"/>
          </a:p>
          <a:p>
            <a:pPr marL="0" lvl="0" indent="0" algn="l" rtl="0">
              <a:lnSpc>
                <a:spcPct val="115000"/>
              </a:lnSpc>
              <a:spcBef>
                <a:spcPts val="0"/>
              </a:spcBef>
              <a:spcAft>
                <a:spcPts val="0"/>
              </a:spcAft>
              <a:buClr>
                <a:schemeClr val="dk2"/>
              </a:buClr>
              <a:buSzPts val="1100"/>
              <a:buFont typeface="Arial"/>
              <a:buNone/>
            </a:pPr>
            <a:endParaRPr sz="1100" b="1"/>
          </a:p>
          <a:p>
            <a:pPr marL="0" lvl="0" indent="0" algn="l" rtl="0">
              <a:lnSpc>
                <a:spcPct val="115000"/>
              </a:lnSpc>
              <a:spcBef>
                <a:spcPts val="1600"/>
              </a:spcBef>
              <a:spcAft>
                <a:spcPts val="1600"/>
              </a:spcAft>
              <a:buSzPts val="1800"/>
              <a:buNone/>
            </a:pPr>
            <a:endParaRPr sz="11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7"/>
          <p:cNvSpPr txBox="1">
            <a:spLocks noGrp="1"/>
          </p:cNvSpPr>
          <p:nvPr>
            <p:ph type="body" idx="1"/>
          </p:nvPr>
        </p:nvSpPr>
        <p:spPr>
          <a:xfrm>
            <a:off x="2422487" y="619001"/>
            <a:ext cx="6321600" cy="30024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2"/>
              </a:buClr>
              <a:buSzPts val="1100"/>
              <a:buFont typeface="Arial"/>
              <a:buNone/>
            </a:pPr>
            <a:r>
              <a:rPr lang="en" sz="1200" b="1"/>
              <a:t>Food and Beverage</a:t>
            </a:r>
            <a:r>
              <a:rPr lang="en" sz="1200"/>
              <a:t> </a:t>
            </a:r>
            <a:endParaRPr sz="1200"/>
          </a:p>
          <a:p>
            <a:pPr marL="457200" lvl="0" indent="-304800" algn="l" rtl="0">
              <a:lnSpc>
                <a:spcPct val="100000"/>
              </a:lnSpc>
              <a:spcBef>
                <a:spcPts val="0"/>
              </a:spcBef>
              <a:spcAft>
                <a:spcPts val="0"/>
              </a:spcAft>
              <a:buSzPts val="1200"/>
              <a:buChar char="●"/>
            </a:pPr>
            <a:r>
              <a:rPr lang="en" sz="1200"/>
              <a:t>Food and Beverage will be provided to all registered attendees</a:t>
            </a:r>
            <a:endParaRPr sz="1200"/>
          </a:p>
          <a:p>
            <a:pPr marL="914400" lvl="1" indent="-304800" algn="l" rtl="0">
              <a:lnSpc>
                <a:spcPct val="100000"/>
              </a:lnSpc>
              <a:spcBef>
                <a:spcPts val="0"/>
              </a:spcBef>
              <a:spcAft>
                <a:spcPts val="0"/>
              </a:spcAft>
              <a:buSzPts val="1200"/>
              <a:buChar char="○"/>
            </a:pPr>
            <a:r>
              <a:rPr lang="en" sz="1200"/>
              <a:t>AM Coffee/Tea/Break</a:t>
            </a:r>
            <a:endParaRPr sz="1200"/>
          </a:p>
          <a:p>
            <a:pPr marL="914400" lvl="1" indent="-304800" algn="l" rtl="0">
              <a:lnSpc>
                <a:spcPct val="100000"/>
              </a:lnSpc>
              <a:spcBef>
                <a:spcPts val="0"/>
              </a:spcBef>
              <a:spcAft>
                <a:spcPts val="0"/>
              </a:spcAft>
              <a:buSzPts val="1200"/>
              <a:buChar char="○"/>
            </a:pPr>
            <a:r>
              <a:rPr lang="en" sz="1200"/>
              <a:t>PM Coffee/Tea, Snack Break</a:t>
            </a:r>
            <a:endParaRPr sz="1200"/>
          </a:p>
          <a:p>
            <a:pPr marL="914400" lvl="1" indent="-304800" algn="l" rtl="0">
              <a:lnSpc>
                <a:spcPct val="100000"/>
              </a:lnSpc>
              <a:spcBef>
                <a:spcPts val="0"/>
              </a:spcBef>
              <a:spcAft>
                <a:spcPts val="0"/>
              </a:spcAft>
              <a:buSzPts val="1200"/>
              <a:buChar char="○"/>
            </a:pPr>
            <a:r>
              <a:rPr lang="en" sz="1200"/>
              <a:t>Continental Breakfast</a:t>
            </a:r>
            <a:endParaRPr sz="1200"/>
          </a:p>
          <a:p>
            <a:pPr marL="457200" lvl="0" indent="-304800" algn="l" rtl="0">
              <a:lnSpc>
                <a:spcPct val="100000"/>
              </a:lnSpc>
              <a:spcBef>
                <a:spcPts val="0"/>
              </a:spcBef>
              <a:spcAft>
                <a:spcPts val="0"/>
              </a:spcAft>
              <a:buSzPts val="1200"/>
              <a:buChar char="●"/>
            </a:pPr>
            <a:r>
              <a:rPr lang="en" sz="1200"/>
              <a:t>Water Stations throughout the event space.</a:t>
            </a:r>
            <a:endParaRPr sz="1200"/>
          </a:p>
          <a:p>
            <a:pPr marL="0" lvl="0" indent="0" algn="l" rtl="0">
              <a:lnSpc>
                <a:spcPct val="100000"/>
              </a:lnSpc>
              <a:spcBef>
                <a:spcPts val="0"/>
              </a:spcBef>
              <a:spcAft>
                <a:spcPts val="0"/>
              </a:spcAft>
              <a:buNone/>
            </a:pPr>
            <a:endParaRPr sz="1200" b="1"/>
          </a:p>
          <a:p>
            <a:pPr marL="0" lvl="0" indent="0" algn="l" rtl="0">
              <a:lnSpc>
                <a:spcPct val="100000"/>
              </a:lnSpc>
              <a:spcBef>
                <a:spcPts val="0"/>
              </a:spcBef>
              <a:spcAft>
                <a:spcPts val="0"/>
              </a:spcAft>
              <a:buNone/>
            </a:pPr>
            <a:r>
              <a:rPr lang="en" sz="1200" b="1"/>
              <a:t>Social Event</a:t>
            </a:r>
            <a:endParaRPr sz="1200"/>
          </a:p>
          <a:p>
            <a:pPr marL="457200" lvl="0" indent="-304800" algn="l" rtl="0">
              <a:lnSpc>
                <a:spcPct val="100000"/>
              </a:lnSpc>
              <a:spcBef>
                <a:spcPts val="0"/>
              </a:spcBef>
              <a:spcAft>
                <a:spcPts val="0"/>
              </a:spcAft>
              <a:buSzPts val="1200"/>
              <a:buChar char="●"/>
            </a:pPr>
            <a:r>
              <a:rPr lang="en" sz="1200"/>
              <a:t>No social event arrangements have been guaranteed at this time.</a:t>
            </a:r>
            <a:endParaRPr sz="1200"/>
          </a:p>
          <a:p>
            <a:pPr marL="0" lvl="0" indent="0" algn="l" rtl="0">
              <a:lnSpc>
                <a:spcPct val="100000"/>
              </a:lnSpc>
              <a:spcBef>
                <a:spcPts val="0"/>
              </a:spcBef>
              <a:spcAft>
                <a:spcPts val="0"/>
              </a:spcAft>
              <a:buNone/>
            </a:pPr>
            <a:endParaRPr sz="1200" b="1"/>
          </a:p>
          <a:p>
            <a:pPr marL="457200" lvl="0" indent="0" algn="l" rtl="0">
              <a:lnSpc>
                <a:spcPct val="100000"/>
              </a:lnSpc>
              <a:spcBef>
                <a:spcPts val="0"/>
              </a:spcBef>
              <a:spcAft>
                <a:spcPts val="0"/>
              </a:spcAft>
              <a:buNone/>
            </a:pPr>
            <a:endParaRPr sz="1200"/>
          </a:p>
          <a:p>
            <a:pPr marL="0" lvl="0" indent="0" algn="l" rtl="0">
              <a:spcBef>
                <a:spcPts val="0"/>
              </a:spcBef>
              <a:spcAft>
                <a:spcPts val="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8"/>
          <p:cNvSpPr txBox="1">
            <a:spLocks noGrp="1"/>
          </p:cNvSpPr>
          <p:nvPr>
            <p:ph type="title"/>
          </p:nvPr>
        </p:nvSpPr>
        <p:spPr>
          <a:xfrm>
            <a:off x="2400250" y="505600"/>
            <a:ext cx="6321600" cy="3870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000"/>
              <a:buNone/>
            </a:pPr>
            <a:r>
              <a:rPr lang="en" sz="1800"/>
              <a:t>Areas of Ongoing Action and Assessment</a:t>
            </a:r>
            <a:endParaRPr sz="1800"/>
          </a:p>
        </p:txBody>
      </p:sp>
      <p:sp>
        <p:nvSpPr>
          <p:cNvPr id="101" name="Google Shape;101;p18"/>
          <p:cNvSpPr txBox="1">
            <a:spLocks noGrp="1"/>
          </p:cNvSpPr>
          <p:nvPr>
            <p:ph type="body" idx="1"/>
          </p:nvPr>
        </p:nvSpPr>
        <p:spPr>
          <a:xfrm>
            <a:off x="2400250" y="930575"/>
            <a:ext cx="6321600" cy="3744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sz="1100" b="1">
                <a:latin typeface="Arial"/>
                <a:ea typeface="Arial"/>
                <a:cs typeface="Arial"/>
                <a:sym typeface="Arial"/>
              </a:rPr>
              <a:t>Event Registration with Canada Border Services Agency (CBSA)</a:t>
            </a:r>
            <a:endParaRPr sz="1100" b="1">
              <a:latin typeface="Arial"/>
              <a:ea typeface="Arial"/>
              <a:cs typeface="Arial"/>
              <a:sym typeface="Arial"/>
            </a:endParaRPr>
          </a:p>
          <a:p>
            <a:pPr marL="457200" lvl="0" indent="-298450" algn="l" rtl="0">
              <a:spcBef>
                <a:spcPts val="0"/>
              </a:spcBef>
              <a:spcAft>
                <a:spcPts val="0"/>
              </a:spcAft>
              <a:buSzPts val="1100"/>
              <a:buFont typeface="Arial"/>
              <a:buChar char="●"/>
            </a:pPr>
            <a:r>
              <a:rPr lang="en" sz="1100">
                <a:latin typeface="Arial"/>
                <a:ea typeface="Arial"/>
                <a:cs typeface="Arial"/>
                <a:sym typeface="Arial"/>
              </a:rPr>
              <a:t>The event has been registered with CBSA</a:t>
            </a:r>
            <a:endParaRPr sz="1100">
              <a:latin typeface="Arial"/>
              <a:ea typeface="Arial"/>
              <a:cs typeface="Arial"/>
              <a:sym typeface="Arial"/>
            </a:endParaRPr>
          </a:p>
          <a:p>
            <a:pPr marL="457200" lvl="0" indent="-298450" algn="l" rtl="0">
              <a:spcBef>
                <a:spcPts val="0"/>
              </a:spcBef>
              <a:spcAft>
                <a:spcPts val="0"/>
              </a:spcAft>
              <a:buSzPts val="1100"/>
              <a:buFont typeface="Arial"/>
              <a:buChar char="●"/>
            </a:pPr>
            <a:r>
              <a:rPr lang="en" sz="1100">
                <a:latin typeface="Arial"/>
                <a:ea typeface="Arial"/>
                <a:cs typeface="Arial"/>
                <a:sym typeface="Arial"/>
              </a:rPr>
              <a:t>Registration with the CBSA allows for the event to be recognized by in an official capacity by national border officials, Visa processing and import/export agents.</a:t>
            </a:r>
            <a:endParaRPr sz="1100">
              <a:latin typeface="Arial"/>
              <a:ea typeface="Arial"/>
              <a:cs typeface="Arial"/>
              <a:sym typeface="Arial"/>
            </a:endParaRPr>
          </a:p>
          <a:p>
            <a:pPr marL="0" lvl="0" indent="0" algn="l" rtl="0">
              <a:lnSpc>
                <a:spcPct val="115000"/>
              </a:lnSpc>
              <a:spcBef>
                <a:spcPts val="0"/>
              </a:spcBef>
              <a:spcAft>
                <a:spcPts val="0"/>
              </a:spcAft>
              <a:buSzPts val="1800"/>
              <a:buNone/>
            </a:pPr>
            <a:endParaRPr sz="600">
              <a:latin typeface="Arial"/>
              <a:ea typeface="Arial"/>
              <a:cs typeface="Arial"/>
              <a:sym typeface="Arial"/>
            </a:endParaRPr>
          </a:p>
          <a:p>
            <a:pPr marL="0" lvl="0" indent="0" algn="l" rtl="0">
              <a:spcBef>
                <a:spcPts val="0"/>
              </a:spcBef>
              <a:spcAft>
                <a:spcPts val="0"/>
              </a:spcAft>
              <a:buClr>
                <a:schemeClr val="dk2"/>
              </a:buClr>
              <a:buSzPts val="1800"/>
              <a:buFont typeface="Arial"/>
              <a:buNone/>
            </a:pPr>
            <a:r>
              <a:rPr lang="en" sz="1100" b="1">
                <a:latin typeface="Arial"/>
                <a:ea typeface="Arial"/>
                <a:cs typeface="Arial"/>
                <a:sym typeface="Arial"/>
              </a:rPr>
              <a:t>Vaccination Rates (percentage of 18+ population)</a:t>
            </a:r>
            <a:endParaRPr sz="1100" b="1">
              <a:latin typeface="Arial"/>
              <a:ea typeface="Arial"/>
              <a:cs typeface="Arial"/>
              <a:sym typeface="Arial"/>
            </a:endParaRPr>
          </a:p>
          <a:p>
            <a:pPr marL="457200" lvl="0" indent="-298450" algn="l" rtl="0">
              <a:spcBef>
                <a:spcPts val="0"/>
              </a:spcBef>
              <a:spcAft>
                <a:spcPts val="0"/>
              </a:spcAft>
              <a:buSzPts val="1100"/>
              <a:buFont typeface="Arial"/>
              <a:buChar char="●"/>
            </a:pPr>
            <a:r>
              <a:rPr lang="en" sz="1100">
                <a:latin typeface="Arial"/>
                <a:ea typeface="Arial"/>
                <a:cs typeface="Arial"/>
                <a:sym typeface="Arial"/>
              </a:rPr>
              <a:t>Canada 1st Dose: 69%</a:t>
            </a:r>
            <a:endParaRPr sz="1100">
              <a:latin typeface="Arial"/>
              <a:ea typeface="Arial"/>
              <a:cs typeface="Arial"/>
              <a:sym typeface="Arial"/>
            </a:endParaRPr>
          </a:p>
          <a:p>
            <a:pPr marL="457200" lvl="0" indent="-298450" algn="l" rtl="0">
              <a:spcBef>
                <a:spcPts val="0"/>
              </a:spcBef>
              <a:spcAft>
                <a:spcPts val="0"/>
              </a:spcAft>
              <a:buSzPts val="1100"/>
              <a:buFont typeface="Arial"/>
              <a:buChar char="●"/>
            </a:pPr>
            <a:r>
              <a:rPr lang="en" sz="1100">
                <a:latin typeface="Arial"/>
                <a:ea typeface="Arial"/>
                <a:cs typeface="Arial"/>
                <a:sym typeface="Arial"/>
              </a:rPr>
              <a:t>Canada Fully Vaccinated: 37%</a:t>
            </a:r>
            <a:endParaRPr sz="1100">
              <a:latin typeface="Arial"/>
              <a:ea typeface="Arial"/>
              <a:cs typeface="Arial"/>
              <a:sym typeface="Arial"/>
            </a:endParaRPr>
          </a:p>
          <a:p>
            <a:pPr marL="457200" lvl="0" indent="-298450" algn="l" rtl="0">
              <a:spcBef>
                <a:spcPts val="0"/>
              </a:spcBef>
              <a:spcAft>
                <a:spcPts val="0"/>
              </a:spcAft>
              <a:buSzPts val="1100"/>
              <a:buFont typeface="Arial"/>
              <a:buChar char="●"/>
            </a:pPr>
            <a:r>
              <a:rPr lang="en" sz="1100">
                <a:latin typeface="Arial"/>
                <a:ea typeface="Arial"/>
                <a:cs typeface="Arial"/>
                <a:sym typeface="Arial"/>
              </a:rPr>
              <a:t>BC 1st Dose: 70%</a:t>
            </a:r>
            <a:endParaRPr sz="1100">
              <a:latin typeface="Arial"/>
              <a:ea typeface="Arial"/>
              <a:cs typeface="Arial"/>
              <a:sym typeface="Arial"/>
            </a:endParaRPr>
          </a:p>
          <a:p>
            <a:pPr marL="457200" lvl="0" indent="-298450" algn="l" rtl="0">
              <a:spcBef>
                <a:spcPts val="0"/>
              </a:spcBef>
              <a:spcAft>
                <a:spcPts val="0"/>
              </a:spcAft>
              <a:buSzPts val="1100"/>
              <a:buFont typeface="Arial"/>
              <a:buChar char="●"/>
            </a:pPr>
            <a:r>
              <a:rPr lang="en" sz="1100">
                <a:latin typeface="Arial"/>
                <a:ea typeface="Arial"/>
                <a:cs typeface="Arial"/>
                <a:sym typeface="Arial"/>
              </a:rPr>
              <a:t>BC Fully Vaccinated: 39%</a:t>
            </a:r>
            <a:endParaRPr sz="1100">
              <a:latin typeface="Arial"/>
              <a:ea typeface="Arial"/>
              <a:cs typeface="Arial"/>
              <a:sym typeface="Arial"/>
            </a:endParaRPr>
          </a:p>
          <a:p>
            <a:pPr marL="0" lvl="0" indent="0" algn="l" rtl="0">
              <a:spcBef>
                <a:spcPts val="0"/>
              </a:spcBef>
              <a:spcAft>
                <a:spcPts val="0"/>
              </a:spcAft>
              <a:buNone/>
            </a:pPr>
            <a:endParaRPr sz="600" b="1">
              <a:latin typeface="Arial"/>
              <a:ea typeface="Arial"/>
              <a:cs typeface="Arial"/>
              <a:sym typeface="Arial"/>
            </a:endParaRPr>
          </a:p>
          <a:p>
            <a:pPr marL="0" lvl="0" indent="0" algn="l" rtl="0">
              <a:spcBef>
                <a:spcPts val="0"/>
              </a:spcBef>
              <a:spcAft>
                <a:spcPts val="0"/>
              </a:spcAft>
              <a:buClr>
                <a:schemeClr val="dk2"/>
              </a:buClr>
              <a:buSzPts val="1100"/>
              <a:buFont typeface="Arial"/>
              <a:buNone/>
            </a:pPr>
            <a:r>
              <a:rPr lang="en" sz="1100" b="1">
                <a:latin typeface="Arial"/>
                <a:ea typeface="Arial"/>
                <a:cs typeface="Arial"/>
                <a:sym typeface="Arial"/>
              </a:rPr>
              <a:t>Provincial Event Requirements</a:t>
            </a:r>
            <a:endParaRPr sz="1100" b="1">
              <a:latin typeface="Arial"/>
              <a:ea typeface="Arial"/>
              <a:cs typeface="Arial"/>
              <a:sym typeface="Arial"/>
            </a:endParaRPr>
          </a:p>
          <a:p>
            <a:pPr marL="457200" lvl="0" indent="-298450" algn="l" rtl="0">
              <a:spcBef>
                <a:spcPts val="0"/>
              </a:spcBef>
              <a:spcAft>
                <a:spcPts val="0"/>
              </a:spcAft>
              <a:buSzPts val="1100"/>
              <a:buFont typeface="Arial"/>
              <a:buChar char="●"/>
            </a:pPr>
            <a:r>
              <a:rPr lang="en" sz="1100">
                <a:latin typeface="Arial"/>
                <a:ea typeface="Arial"/>
                <a:cs typeface="Arial"/>
                <a:sym typeface="Arial"/>
              </a:rPr>
              <a:t>Current Status: General Re-Opening</a:t>
            </a:r>
            <a:endParaRPr sz="1100">
              <a:latin typeface="Arial"/>
              <a:ea typeface="Arial"/>
              <a:cs typeface="Arial"/>
              <a:sym typeface="Arial"/>
            </a:endParaRPr>
          </a:p>
          <a:p>
            <a:pPr marL="457200" lvl="0" indent="-298450" algn="l" rtl="0">
              <a:spcBef>
                <a:spcPts val="0"/>
              </a:spcBef>
              <a:spcAft>
                <a:spcPts val="0"/>
              </a:spcAft>
              <a:buSzPts val="1100"/>
              <a:buFont typeface="Arial"/>
              <a:buChar char="●"/>
            </a:pPr>
            <a:r>
              <a:rPr lang="en" sz="1100">
                <a:latin typeface="Arial"/>
                <a:ea typeface="Arial"/>
                <a:cs typeface="Arial"/>
                <a:sym typeface="Arial"/>
              </a:rPr>
              <a:t>Step 3 </a:t>
            </a:r>
            <a:endParaRPr sz="1100" b="1">
              <a:latin typeface="Arial"/>
              <a:ea typeface="Arial"/>
              <a:cs typeface="Arial"/>
              <a:sym typeface="Arial"/>
            </a:endParaRPr>
          </a:p>
          <a:p>
            <a:pPr marL="0" lvl="0" indent="0" algn="l" rtl="0">
              <a:spcBef>
                <a:spcPts val="0"/>
              </a:spcBef>
              <a:spcAft>
                <a:spcPts val="0"/>
              </a:spcAft>
              <a:buNone/>
            </a:pPr>
            <a:r>
              <a:rPr lang="en" sz="1100" b="1">
                <a:latin typeface="Arial"/>
                <a:ea typeface="Arial"/>
                <a:cs typeface="Arial"/>
                <a:sym typeface="Arial"/>
              </a:rPr>
              <a:t>National Entry Requirements</a:t>
            </a:r>
            <a:endParaRPr sz="1100" b="1">
              <a:latin typeface="Arial"/>
              <a:ea typeface="Arial"/>
              <a:cs typeface="Arial"/>
              <a:sym typeface="Arial"/>
            </a:endParaRPr>
          </a:p>
          <a:p>
            <a:pPr marL="457200" lvl="0" indent="-298450" algn="l" rtl="0">
              <a:spcBef>
                <a:spcPts val="0"/>
              </a:spcBef>
              <a:spcAft>
                <a:spcPts val="0"/>
              </a:spcAft>
              <a:buSzPts val="1100"/>
              <a:buFont typeface="Arial"/>
              <a:buChar char="●"/>
            </a:pPr>
            <a:r>
              <a:rPr lang="en" sz="1100">
                <a:latin typeface="Arial"/>
                <a:ea typeface="Arial"/>
                <a:cs typeface="Arial"/>
                <a:sym typeface="Arial"/>
              </a:rPr>
              <a:t>Current Status: Border is closed to all non-essential travel. Negotiations are ongoing between Canada and various governments, it is expected that the border will reopen soon.</a:t>
            </a:r>
            <a:endParaRPr sz="1100">
              <a:latin typeface="Arial"/>
              <a:ea typeface="Arial"/>
              <a:cs typeface="Arial"/>
              <a:sym typeface="Arial"/>
            </a:endParaRPr>
          </a:p>
          <a:p>
            <a:pPr marL="457200" lvl="0" indent="-298450" algn="l" rtl="0">
              <a:spcBef>
                <a:spcPts val="0"/>
              </a:spcBef>
              <a:spcAft>
                <a:spcPts val="0"/>
              </a:spcAft>
              <a:buSzPts val="1100"/>
              <a:buFont typeface="Arial"/>
              <a:buChar char="●"/>
            </a:pPr>
            <a:r>
              <a:rPr lang="en" sz="1100">
                <a:latin typeface="Arial"/>
                <a:ea typeface="Arial"/>
                <a:cs typeface="Arial"/>
                <a:sym typeface="Arial"/>
              </a:rPr>
              <a:t>Next Update from Canadian Prime Minister: July 21, 2021</a:t>
            </a:r>
            <a:endParaRPr sz="1100">
              <a:latin typeface="Arial"/>
              <a:ea typeface="Arial"/>
              <a:cs typeface="Arial"/>
              <a:sym typeface="Arial"/>
            </a:endParaRPr>
          </a:p>
          <a:p>
            <a:pPr marL="457200" lvl="0" indent="-298450" algn="l" rtl="0">
              <a:spcBef>
                <a:spcPts val="0"/>
              </a:spcBef>
              <a:spcAft>
                <a:spcPts val="0"/>
              </a:spcAft>
              <a:buSzPts val="1100"/>
              <a:buFont typeface="Arial"/>
              <a:buChar char="●"/>
            </a:pPr>
            <a:r>
              <a:rPr lang="en" sz="1100">
                <a:latin typeface="Arial"/>
                <a:ea typeface="Arial"/>
                <a:cs typeface="Arial"/>
                <a:sym typeface="Arial"/>
              </a:rPr>
              <a:t>Canada Entry Requirements and COVID Specific Details are Available at: </a:t>
            </a:r>
            <a:r>
              <a:rPr lang="en" sz="1000" b="1" u="sng">
                <a:solidFill>
                  <a:schemeClr val="hlink"/>
                </a:solidFill>
                <a:latin typeface="Arial"/>
                <a:ea typeface="Arial"/>
                <a:cs typeface="Arial"/>
                <a:sym typeface="Arial"/>
                <a:hlinkClick r:id="rId3"/>
              </a:rPr>
              <a:t>https://travel.gc.ca/travel-covid/travel-restrictions/covid-vaccinated-travellers-entering-canada</a:t>
            </a:r>
            <a:endParaRPr sz="1000" b="1">
              <a:latin typeface="Arial"/>
              <a:ea typeface="Arial"/>
              <a:cs typeface="Arial"/>
              <a:sym typeface="Arial"/>
            </a:endParaRPr>
          </a:p>
          <a:p>
            <a:pPr marL="457200" lvl="0" indent="0" algn="l" rtl="0">
              <a:spcBef>
                <a:spcPts val="0"/>
              </a:spcBef>
              <a:spcAft>
                <a:spcPts val="0"/>
              </a:spcAft>
              <a:buNone/>
            </a:pPr>
            <a:endParaRPr sz="1100">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19"/>
          <p:cNvSpPr txBox="1">
            <a:spLocks noGrp="1"/>
          </p:cNvSpPr>
          <p:nvPr>
            <p:ph type="title"/>
          </p:nvPr>
        </p:nvSpPr>
        <p:spPr>
          <a:xfrm>
            <a:off x="2400250" y="482150"/>
            <a:ext cx="6321600" cy="3870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000"/>
              <a:buNone/>
            </a:pPr>
            <a:r>
              <a:rPr lang="en" sz="1800"/>
              <a:t>Entry into Canada (Fully Vaccinated Adults)</a:t>
            </a:r>
            <a:endParaRPr sz="1800"/>
          </a:p>
        </p:txBody>
      </p:sp>
      <p:sp>
        <p:nvSpPr>
          <p:cNvPr id="107" name="Google Shape;107;p19"/>
          <p:cNvSpPr txBox="1">
            <a:spLocks noGrp="1"/>
          </p:cNvSpPr>
          <p:nvPr>
            <p:ph type="body" idx="1"/>
          </p:nvPr>
        </p:nvSpPr>
        <p:spPr>
          <a:xfrm>
            <a:off x="2400250" y="947300"/>
            <a:ext cx="6321600" cy="3774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sz="1000" b="1">
                <a:latin typeface="Arial"/>
                <a:ea typeface="Arial"/>
                <a:cs typeface="Arial"/>
                <a:sym typeface="Arial"/>
              </a:rPr>
              <a:t>Fully Vaccinated Entry into Canada as of July 5, 2021</a:t>
            </a:r>
            <a:endParaRPr sz="1000">
              <a:latin typeface="Arial"/>
              <a:ea typeface="Arial"/>
              <a:cs typeface="Arial"/>
              <a:sym typeface="Arial"/>
            </a:endParaRPr>
          </a:p>
          <a:p>
            <a:pPr marL="457200" lvl="0" indent="-292100" algn="l" rtl="0">
              <a:spcBef>
                <a:spcPts val="0"/>
              </a:spcBef>
              <a:spcAft>
                <a:spcPts val="0"/>
              </a:spcAft>
              <a:buSzPts val="1000"/>
              <a:buFont typeface="Arial"/>
              <a:buChar char="●"/>
            </a:pPr>
            <a:r>
              <a:rPr lang="en" sz="1000">
                <a:latin typeface="Arial"/>
                <a:ea typeface="Arial"/>
                <a:cs typeface="Arial"/>
                <a:sym typeface="Arial"/>
              </a:rPr>
              <a:t>Starting at 12:01 am ET on July 5: Exemptions for fully vaccinated travellers who meet specific conditions. You may qualify for certain exemptions to quarantine and testing requirements if you:</a:t>
            </a:r>
            <a:endParaRPr sz="1000">
              <a:latin typeface="Arial"/>
              <a:ea typeface="Arial"/>
              <a:cs typeface="Arial"/>
              <a:sym typeface="Arial"/>
            </a:endParaRPr>
          </a:p>
          <a:p>
            <a:pPr marL="914400" lvl="1" indent="-292100" algn="l" rtl="0">
              <a:spcBef>
                <a:spcPts val="0"/>
              </a:spcBef>
              <a:spcAft>
                <a:spcPts val="0"/>
              </a:spcAft>
              <a:buSzPts val="1000"/>
              <a:buFont typeface="Arial"/>
              <a:buChar char="○"/>
            </a:pPr>
            <a:r>
              <a:rPr lang="en" sz="1000">
                <a:latin typeface="Arial"/>
                <a:ea typeface="Arial"/>
                <a:cs typeface="Arial"/>
                <a:sym typeface="Arial"/>
              </a:rPr>
              <a:t>are eligible to enter Canada</a:t>
            </a:r>
            <a:endParaRPr sz="1000">
              <a:latin typeface="Arial"/>
              <a:ea typeface="Arial"/>
              <a:cs typeface="Arial"/>
              <a:sym typeface="Arial"/>
            </a:endParaRPr>
          </a:p>
          <a:p>
            <a:pPr marL="914400" lvl="1" indent="-292100" algn="l" rtl="0">
              <a:spcBef>
                <a:spcPts val="0"/>
              </a:spcBef>
              <a:spcAft>
                <a:spcPts val="0"/>
              </a:spcAft>
              <a:buSzPts val="1000"/>
              <a:buFont typeface="Arial"/>
              <a:buChar char="○"/>
            </a:pPr>
            <a:r>
              <a:rPr lang="en" sz="1000">
                <a:latin typeface="Arial"/>
                <a:ea typeface="Arial"/>
                <a:cs typeface="Arial"/>
                <a:sym typeface="Arial"/>
              </a:rPr>
              <a:t>are asymptomatic</a:t>
            </a:r>
            <a:endParaRPr sz="1000">
              <a:latin typeface="Arial"/>
              <a:ea typeface="Arial"/>
              <a:cs typeface="Arial"/>
              <a:sym typeface="Arial"/>
            </a:endParaRPr>
          </a:p>
          <a:p>
            <a:pPr marL="914400" lvl="1" indent="-292100" algn="l" rtl="0">
              <a:spcBef>
                <a:spcPts val="0"/>
              </a:spcBef>
              <a:spcAft>
                <a:spcPts val="0"/>
              </a:spcAft>
              <a:buSzPts val="1000"/>
              <a:buFont typeface="Arial"/>
              <a:buChar char="○"/>
            </a:pPr>
            <a:r>
              <a:rPr lang="en" sz="1000">
                <a:latin typeface="Arial"/>
                <a:ea typeface="Arial"/>
                <a:cs typeface="Arial"/>
                <a:sym typeface="Arial"/>
              </a:rPr>
              <a:t>meet the Government of Canada requirements of fully vaccinated travellers</a:t>
            </a:r>
            <a:endParaRPr sz="1000">
              <a:latin typeface="Arial"/>
              <a:ea typeface="Arial"/>
              <a:cs typeface="Arial"/>
              <a:sym typeface="Arial"/>
            </a:endParaRPr>
          </a:p>
          <a:p>
            <a:pPr marL="914400" lvl="1" indent="-292100" algn="l" rtl="0">
              <a:spcBef>
                <a:spcPts val="0"/>
              </a:spcBef>
              <a:spcAft>
                <a:spcPts val="0"/>
              </a:spcAft>
              <a:buSzPts val="1000"/>
              <a:buFont typeface="Arial"/>
              <a:buChar char="○"/>
            </a:pPr>
            <a:r>
              <a:rPr lang="en" sz="1000">
                <a:latin typeface="Arial"/>
                <a:ea typeface="Arial"/>
                <a:cs typeface="Arial"/>
                <a:sym typeface="Arial"/>
              </a:rPr>
              <a:t>meet all other entry requirements, including entering your information in ArriveCAN before arrival</a:t>
            </a:r>
            <a:endParaRPr sz="1000">
              <a:latin typeface="Arial"/>
              <a:ea typeface="Arial"/>
              <a:cs typeface="Arial"/>
              <a:sym typeface="Arial"/>
            </a:endParaRPr>
          </a:p>
          <a:p>
            <a:pPr marL="0" lvl="0" indent="0" algn="l" rtl="0">
              <a:lnSpc>
                <a:spcPct val="115000"/>
              </a:lnSpc>
              <a:spcBef>
                <a:spcPts val="0"/>
              </a:spcBef>
              <a:spcAft>
                <a:spcPts val="0"/>
              </a:spcAft>
              <a:buNone/>
            </a:pPr>
            <a:endParaRPr sz="1000">
              <a:latin typeface="Arial"/>
              <a:ea typeface="Arial"/>
              <a:cs typeface="Arial"/>
              <a:sym typeface="Arial"/>
            </a:endParaRPr>
          </a:p>
          <a:p>
            <a:pPr marL="0" lvl="0" indent="0" algn="l" rtl="0">
              <a:lnSpc>
                <a:spcPct val="115000"/>
              </a:lnSpc>
              <a:spcBef>
                <a:spcPts val="0"/>
              </a:spcBef>
              <a:spcAft>
                <a:spcPts val="0"/>
              </a:spcAft>
              <a:buNone/>
            </a:pPr>
            <a:r>
              <a:rPr lang="en" sz="1000" b="1">
                <a:latin typeface="Arial"/>
                <a:ea typeface="Arial"/>
                <a:cs typeface="Arial"/>
                <a:sym typeface="Arial"/>
              </a:rPr>
              <a:t>To be considered fully vaccinated, you must:</a:t>
            </a:r>
            <a:endParaRPr sz="1000">
              <a:latin typeface="Arial"/>
              <a:ea typeface="Arial"/>
              <a:cs typeface="Arial"/>
              <a:sym typeface="Arial"/>
            </a:endParaRPr>
          </a:p>
          <a:p>
            <a:pPr marL="457200" lvl="0" indent="-292100" algn="l" rtl="0">
              <a:lnSpc>
                <a:spcPct val="115000"/>
              </a:lnSpc>
              <a:spcBef>
                <a:spcPts val="0"/>
              </a:spcBef>
              <a:spcAft>
                <a:spcPts val="0"/>
              </a:spcAft>
              <a:buSzPts val="1000"/>
              <a:buFont typeface="Arial"/>
              <a:buChar char="●"/>
            </a:pPr>
            <a:r>
              <a:rPr lang="en" sz="1000">
                <a:latin typeface="Arial"/>
                <a:ea typeface="Arial"/>
                <a:cs typeface="Arial"/>
                <a:sym typeface="Arial"/>
              </a:rPr>
              <a:t>have received the full series of an accepted COVID-19 vaccine or a combination of accepted vaccines</a:t>
            </a:r>
            <a:endParaRPr sz="1000">
              <a:latin typeface="Arial"/>
              <a:ea typeface="Arial"/>
              <a:cs typeface="Arial"/>
              <a:sym typeface="Arial"/>
            </a:endParaRPr>
          </a:p>
          <a:p>
            <a:pPr marL="457200" lvl="0" indent="-292100" algn="l" rtl="0">
              <a:lnSpc>
                <a:spcPct val="115000"/>
              </a:lnSpc>
              <a:spcBef>
                <a:spcPts val="0"/>
              </a:spcBef>
              <a:spcAft>
                <a:spcPts val="0"/>
              </a:spcAft>
              <a:buSzPts val="1000"/>
              <a:buFont typeface="Arial"/>
              <a:buChar char="●"/>
            </a:pPr>
            <a:r>
              <a:rPr lang="en" sz="1000">
                <a:latin typeface="Arial"/>
                <a:ea typeface="Arial"/>
                <a:cs typeface="Arial"/>
                <a:sym typeface="Arial"/>
              </a:rPr>
              <a:t>have received your last dose at least 14 days prior to the day you enter Canada</a:t>
            </a:r>
            <a:endParaRPr sz="1000">
              <a:latin typeface="Arial"/>
              <a:ea typeface="Arial"/>
              <a:cs typeface="Arial"/>
              <a:sym typeface="Arial"/>
            </a:endParaRPr>
          </a:p>
          <a:p>
            <a:pPr marL="457200" lvl="0" indent="-292100" algn="l" rtl="0">
              <a:lnSpc>
                <a:spcPct val="115000"/>
              </a:lnSpc>
              <a:spcBef>
                <a:spcPts val="0"/>
              </a:spcBef>
              <a:spcAft>
                <a:spcPts val="0"/>
              </a:spcAft>
              <a:buSzPts val="1000"/>
              <a:buFont typeface="Arial"/>
              <a:buChar char="●"/>
            </a:pPr>
            <a:r>
              <a:rPr lang="en" sz="1000">
                <a:latin typeface="Arial"/>
                <a:ea typeface="Arial"/>
                <a:cs typeface="Arial"/>
                <a:sym typeface="Arial"/>
              </a:rPr>
              <a:t>upload your proof of vaccination in ArriveCAN</a:t>
            </a:r>
            <a:endParaRPr sz="1000">
              <a:latin typeface="Arial"/>
              <a:ea typeface="Arial"/>
              <a:cs typeface="Arial"/>
              <a:sym typeface="Arial"/>
            </a:endParaRPr>
          </a:p>
          <a:p>
            <a:pPr marL="0" lvl="0" indent="0" algn="l" rtl="0">
              <a:lnSpc>
                <a:spcPct val="115000"/>
              </a:lnSpc>
              <a:spcBef>
                <a:spcPts val="0"/>
              </a:spcBef>
              <a:spcAft>
                <a:spcPts val="0"/>
              </a:spcAft>
              <a:buNone/>
            </a:pPr>
            <a:endParaRPr sz="1000">
              <a:latin typeface="Arial"/>
              <a:ea typeface="Arial"/>
              <a:cs typeface="Arial"/>
              <a:sym typeface="Arial"/>
            </a:endParaRPr>
          </a:p>
          <a:p>
            <a:pPr marL="0" lvl="0" indent="0" algn="l" rtl="0">
              <a:lnSpc>
                <a:spcPct val="115000"/>
              </a:lnSpc>
              <a:spcBef>
                <a:spcPts val="0"/>
              </a:spcBef>
              <a:spcAft>
                <a:spcPts val="0"/>
              </a:spcAft>
              <a:buNone/>
            </a:pPr>
            <a:r>
              <a:rPr lang="en" sz="1000" b="1">
                <a:latin typeface="Arial"/>
                <a:ea typeface="Arial"/>
                <a:cs typeface="Arial"/>
                <a:sym typeface="Arial"/>
              </a:rPr>
              <a:t>Accepted vaccines:</a:t>
            </a:r>
            <a:endParaRPr sz="1000" b="1">
              <a:latin typeface="Arial"/>
              <a:ea typeface="Arial"/>
              <a:cs typeface="Arial"/>
              <a:sym typeface="Arial"/>
            </a:endParaRPr>
          </a:p>
          <a:p>
            <a:pPr marL="457200" lvl="0" indent="-292100" algn="l" rtl="0">
              <a:lnSpc>
                <a:spcPct val="115000"/>
              </a:lnSpc>
              <a:spcBef>
                <a:spcPts val="0"/>
              </a:spcBef>
              <a:spcAft>
                <a:spcPts val="0"/>
              </a:spcAft>
              <a:buSzPts val="1000"/>
              <a:buFont typeface="Arial"/>
              <a:buChar char="●"/>
            </a:pPr>
            <a:r>
              <a:rPr lang="en" sz="1000">
                <a:latin typeface="Arial"/>
                <a:ea typeface="Arial"/>
                <a:cs typeface="Arial"/>
                <a:sym typeface="Arial"/>
              </a:rPr>
              <a:t>Pfizer-BioNTech COVID-19 vaccine</a:t>
            </a:r>
            <a:endParaRPr sz="1000">
              <a:latin typeface="Arial"/>
              <a:ea typeface="Arial"/>
              <a:cs typeface="Arial"/>
              <a:sym typeface="Arial"/>
            </a:endParaRPr>
          </a:p>
          <a:p>
            <a:pPr marL="457200" lvl="0" indent="-292100" algn="l" rtl="0">
              <a:lnSpc>
                <a:spcPct val="115000"/>
              </a:lnSpc>
              <a:spcBef>
                <a:spcPts val="0"/>
              </a:spcBef>
              <a:spcAft>
                <a:spcPts val="0"/>
              </a:spcAft>
              <a:buSzPts val="1000"/>
              <a:buFont typeface="Arial"/>
              <a:buChar char="●"/>
            </a:pPr>
            <a:r>
              <a:rPr lang="en" sz="1000">
                <a:latin typeface="Arial"/>
                <a:ea typeface="Arial"/>
                <a:cs typeface="Arial"/>
                <a:sym typeface="Arial"/>
              </a:rPr>
              <a:t>Moderna COVID-19 vaccine</a:t>
            </a:r>
            <a:endParaRPr sz="1000">
              <a:latin typeface="Arial"/>
              <a:ea typeface="Arial"/>
              <a:cs typeface="Arial"/>
              <a:sym typeface="Arial"/>
            </a:endParaRPr>
          </a:p>
          <a:p>
            <a:pPr marL="457200" lvl="0" indent="-292100" algn="l" rtl="0">
              <a:lnSpc>
                <a:spcPct val="115000"/>
              </a:lnSpc>
              <a:spcBef>
                <a:spcPts val="0"/>
              </a:spcBef>
              <a:spcAft>
                <a:spcPts val="0"/>
              </a:spcAft>
              <a:buSzPts val="1000"/>
              <a:buFont typeface="Arial"/>
              <a:buChar char="●"/>
            </a:pPr>
            <a:r>
              <a:rPr lang="en" sz="1000">
                <a:latin typeface="Arial"/>
                <a:ea typeface="Arial"/>
                <a:cs typeface="Arial"/>
                <a:sym typeface="Arial"/>
              </a:rPr>
              <a:t>AstraZeneca/COVISHIELD COVID-19 vaccine</a:t>
            </a:r>
            <a:endParaRPr sz="1000">
              <a:latin typeface="Arial"/>
              <a:ea typeface="Arial"/>
              <a:cs typeface="Arial"/>
              <a:sym typeface="Arial"/>
            </a:endParaRPr>
          </a:p>
          <a:p>
            <a:pPr marL="457200" lvl="0" indent="-292100" algn="l" rtl="0">
              <a:lnSpc>
                <a:spcPct val="115000"/>
              </a:lnSpc>
              <a:spcBef>
                <a:spcPts val="0"/>
              </a:spcBef>
              <a:spcAft>
                <a:spcPts val="0"/>
              </a:spcAft>
              <a:buSzPts val="1000"/>
              <a:buFont typeface="Arial"/>
              <a:buChar char="●"/>
            </a:pPr>
            <a:r>
              <a:rPr lang="en" sz="1000">
                <a:latin typeface="Arial"/>
                <a:ea typeface="Arial"/>
                <a:cs typeface="Arial"/>
                <a:sym typeface="Arial"/>
              </a:rPr>
              <a:t>Janssen (Johnson &amp; Johnson) COVID-19 vaccine - single dose</a:t>
            </a:r>
            <a:endParaRPr sz="1000">
              <a:latin typeface="Arial"/>
              <a:ea typeface="Arial"/>
              <a:cs typeface="Arial"/>
              <a:sym typeface="Arial"/>
            </a:endParaRPr>
          </a:p>
          <a:p>
            <a:pPr marL="0" lvl="0" indent="0" algn="l" rtl="0">
              <a:lnSpc>
                <a:spcPct val="115000"/>
              </a:lnSpc>
              <a:spcBef>
                <a:spcPts val="0"/>
              </a:spcBef>
              <a:spcAft>
                <a:spcPts val="0"/>
              </a:spcAft>
              <a:buSzPts val="1800"/>
              <a:buNone/>
            </a:pPr>
            <a:endParaRPr sz="1100">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0"/>
          <p:cNvSpPr txBox="1">
            <a:spLocks noGrp="1"/>
          </p:cNvSpPr>
          <p:nvPr>
            <p:ph type="title"/>
          </p:nvPr>
        </p:nvSpPr>
        <p:spPr>
          <a:xfrm>
            <a:off x="2321650" y="491250"/>
            <a:ext cx="6400200" cy="347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000"/>
              <a:buNone/>
            </a:pPr>
            <a:r>
              <a:rPr lang="en" sz="1800"/>
              <a:t>BC ReStart Plan As of July 1, 2021 - STEP 3</a:t>
            </a:r>
            <a:endParaRPr sz="1800"/>
          </a:p>
        </p:txBody>
      </p:sp>
      <p:sp>
        <p:nvSpPr>
          <p:cNvPr id="113" name="Google Shape;113;p20"/>
          <p:cNvSpPr txBox="1">
            <a:spLocks noGrp="1"/>
          </p:cNvSpPr>
          <p:nvPr>
            <p:ph type="body" idx="1"/>
          </p:nvPr>
        </p:nvSpPr>
        <p:spPr>
          <a:xfrm>
            <a:off x="2360950" y="929850"/>
            <a:ext cx="6321600" cy="39009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2"/>
              </a:buClr>
              <a:buSzPts val="1100"/>
              <a:buFont typeface="Arial"/>
              <a:buNone/>
            </a:pPr>
            <a:r>
              <a:rPr lang="en" sz="1100" b="1">
                <a:latin typeface="Arial"/>
                <a:ea typeface="Arial"/>
                <a:cs typeface="Arial"/>
                <a:sym typeface="Arial"/>
              </a:rPr>
              <a:t>Criteria </a:t>
            </a:r>
            <a:endParaRPr sz="1100" b="1">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r>
              <a:rPr lang="en" sz="1100">
                <a:latin typeface="Arial"/>
                <a:ea typeface="Arial"/>
                <a:cs typeface="Arial"/>
                <a:sym typeface="Arial"/>
              </a:rPr>
              <a:t>The criteria for Step 3 is </a:t>
            </a:r>
            <a:r>
              <a:rPr lang="en" sz="1100" u="sng">
                <a:latin typeface="Arial"/>
                <a:ea typeface="Arial"/>
                <a:cs typeface="Arial"/>
                <a:sym typeface="Arial"/>
              </a:rPr>
              <a:t>at least 70%</a:t>
            </a:r>
            <a:r>
              <a:rPr lang="en" sz="1100">
                <a:latin typeface="Arial"/>
                <a:ea typeface="Arial"/>
                <a:cs typeface="Arial"/>
                <a:sym typeface="Arial"/>
              </a:rPr>
              <a:t> of the 18+ population vaccinated with dose 1, along with low case counts and declining COVID-19 hospitalizations. In Step 3, all sectors will transition to using communicable disease prevention guidance from WorkSafeBC.</a:t>
            </a:r>
            <a:endParaRPr sz="11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endParaRPr sz="6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r>
              <a:rPr lang="en" sz="1100" u="sng">
                <a:latin typeface="Arial"/>
                <a:ea typeface="Arial"/>
                <a:cs typeface="Arial"/>
                <a:sym typeface="Arial"/>
              </a:rPr>
              <a:t>Mask guidance</a:t>
            </a:r>
            <a:endParaRPr sz="1100" u="sng">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r>
              <a:rPr lang="en" sz="1100">
                <a:latin typeface="Arial"/>
                <a:ea typeface="Arial"/>
                <a:cs typeface="Arial"/>
                <a:sym typeface="Arial"/>
              </a:rPr>
              <a:t>Masks are recommended in indoor public places for all people 12 and older who are not yet fully vaccinated. The mask mandate order under the Emergency Program Act was lifted July 1.</a:t>
            </a:r>
            <a:endParaRPr sz="11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endParaRPr sz="6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r>
              <a:rPr lang="en" sz="1100" u="sng">
                <a:latin typeface="Arial"/>
                <a:ea typeface="Arial"/>
                <a:cs typeface="Arial"/>
                <a:sym typeface="Arial"/>
              </a:rPr>
              <a:t>Organized gatherings</a:t>
            </a:r>
            <a:r>
              <a:rPr lang="en" sz="1100">
                <a:latin typeface="Arial"/>
                <a:ea typeface="Arial"/>
                <a:cs typeface="Arial"/>
                <a:sym typeface="Arial"/>
              </a:rPr>
              <a:t>	</a:t>
            </a:r>
            <a:endParaRPr sz="1100">
              <a:latin typeface="Arial"/>
              <a:ea typeface="Arial"/>
              <a:cs typeface="Arial"/>
              <a:sym typeface="Arial"/>
            </a:endParaRPr>
          </a:p>
          <a:p>
            <a:pPr marL="457200" lvl="0" indent="-298450" algn="l" rtl="0">
              <a:lnSpc>
                <a:spcPct val="115000"/>
              </a:lnSpc>
              <a:spcBef>
                <a:spcPts val="0"/>
              </a:spcBef>
              <a:spcAft>
                <a:spcPts val="0"/>
              </a:spcAft>
              <a:buSzPts val="1100"/>
              <a:buFont typeface="Arial"/>
              <a:buChar char="●"/>
            </a:pPr>
            <a:r>
              <a:rPr lang="en" sz="1100">
                <a:latin typeface="Arial"/>
                <a:ea typeface="Arial"/>
                <a:cs typeface="Arial"/>
                <a:sym typeface="Arial"/>
              </a:rPr>
              <a:t>Indoor organized gatherings 50 people or 50% capacity, whichever is greater</a:t>
            </a:r>
            <a:endParaRPr sz="1100">
              <a:latin typeface="Arial"/>
              <a:ea typeface="Arial"/>
              <a:cs typeface="Arial"/>
              <a:sym typeface="Arial"/>
            </a:endParaRPr>
          </a:p>
          <a:p>
            <a:pPr marL="457200" lvl="0" indent="-298450" algn="l" rtl="0">
              <a:lnSpc>
                <a:spcPct val="115000"/>
              </a:lnSpc>
              <a:spcBef>
                <a:spcPts val="0"/>
              </a:spcBef>
              <a:spcAft>
                <a:spcPts val="0"/>
              </a:spcAft>
              <a:buSzPts val="1100"/>
              <a:buFont typeface="Arial"/>
              <a:buChar char="●"/>
            </a:pPr>
            <a:r>
              <a:rPr lang="en" sz="1100">
                <a:latin typeface="Arial"/>
                <a:ea typeface="Arial"/>
                <a:cs typeface="Arial"/>
                <a:sym typeface="Arial"/>
              </a:rPr>
              <a:t>Outdoor organized gatherings 5,000 people or 50% capacity, whichever is greater</a:t>
            </a:r>
            <a:endParaRPr sz="1100">
              <a:latin typeface="Arial"/>
              <a:ea typeface="Arial"/>
              <a:cs typeface="Arial"/>
              <a:sym typeface="Arial"/>
            </a:endParaRPr>
          </a:p>
          <a:p>
            <a:pPr marL="457200" lvl="0" indent="-298450" algn="l" rtl="0">
              <a:lnSpc>
                <a:spcPct val="115000"/>
              </a:lnSpc>
              <a:spcBef>
                <a:spcPts val="0"/>
              </a:spcBef>
              <a:spcAft>
                <a:spcPts val="0"/>
              </a:spcAft>
              <a:buSzPts val="1100"/>
              <a:buFont typeface="Arial"/>
              <a:buChar char="●"/>
            </a:pPr>
            <a:r>
              <a:rPr lang="en" sz="1100">
                <a:latin typeface="Arial"/>
                <a:ea typeface="Arial"/>
                <a:cs typeface="Arial"/>
                <a:sym typeface="Arial"/>
              </a:rPr>
              <a:t>No group limits for indoor and outdoor dining, events allowed</a:t>
            </a:r>
            <a:endParaRPr sz="11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endParaRPr sz="6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r>
              <a:rPr lang="en" sz="1100" u="sng">
                <a:latin typeface="Arial"/>
                <a:ea typeface="Arial"/>
                <a:cs typeface="Arial"/>
                <a:sym typeface="Arial"/>
              </a:rPr>
              <a:t>Offices and workplaces	</a:t>
            </a:r>
            <a:endParaRPr sz="1100" u="sng">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r>
              <a:rPr lang="en" sz="1100">
                <a:latin typeface="Arial"/>
                <a:ea typeface="Arial"/>
                <a:cs typeface="Arial"/>
                <a:sym typeface="Arial"/>
              </a:rPr>
              <a:t>Continued return to the workplace</a:t>
            </a:r>
            <a:endParaRPr sz="11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r>
              <a:rPr lang="en" sz="1100">
                <a:latin typeface="Arial"/>
                <a:ea typeface="Arial"/>
                <a:cs typeface="Arial"/>
                <a:sym typeface="Arial"/>
              </a:rPr>
              <a:t>Seminars and bigger meetings allowed</a:t>
            </a:r>
            <a:endParaRPr sz="11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r>
              <a:rPr lang="en" sz="1100">
                <a:latin typeface="Arial"/>
                <a:ea typeface="Arial"/>
                <a:cs typeface="Arial"/>
                <a:sym typeface="Arial"/>
              </a:rPr>
              <a:t>Workplaces will transition from a COVID-19 Safety Plan to a communicable disease plan.</a:t>
            </a:r>
            <a:endParaRPr sz="11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endParaRPr sz="1100">
              <a:latin typeface="Arial"/>
              <a:ea typeface="Arial"/>
              <a:cs typeface="Arial"/>
              <a:sym typeface="Arial"/>
            </a:endParaRPr>
          </a:p>
          <a:p>
            <a:pPr marL="0" lvl="0" indent="0" algn="r" rtl="0">
              <a:lnSpc>
                <a:spcPct val="115000"/>
              </a:lnSpc>
              <a:spcBef>
                <a:spcPts val="0"/>
              </a:spcBef>
              <a:spcAft>
                <a:spcPts val="0"/>
              </a:spcAft>
              <a:buClr>
                <a:schemeClr val="dk2"/>
              </a:buClr>
              <a:buSzPts val="1100"/>
              <a:buFont typeface="Arial"/>
              <a:buNone/>
            </a:pPr>
            <a:r>
              <a:rPr lang="en" sz="1100" i="1">
                <a:latin typeface="Arial"/>
                <a:ea typeface="Arial"/>
                <a:cs typeface="Arial"/>
                <a:sym typeface="Arial"/>
              </a:rPr>
              <a:t>Source: </a:t>
            </a:r>
            <a:r>
              <a:rPr lang="en" sz="1100" i="1" u="sng">
                <a:solidFill>
                  <a:schemeClr val="hlink"/>
                </a:solidFill>
                <a:latin typeface="Arial"/>
                <a:ea typeface="Arial"/>
                <a:cs typeface="Arial"/>
                <a:sym typeface="Arial"/>
                <a:hlinkClick r:id="rId3"/>
              </a:rPr>
              <a:t>https://www2.gov.bc.ca/gov/content/covid-19/info/restart</a:t>
            </a:r>
            <a:endParaRPr sz="1100" i="1">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endParaRPr sz="11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endParaRPr sz="1100" b="1">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21"/>
          <p:cNvSpPr txBox="1">
            <a:spLocks noGrp="1"/>
          </p:cNvSpPr>
          <p:nvPr>
            <p:ph type="title"/>
          </p:nvPr>
        </p:nvSpPr>
        <p:spPr>
          <a:xfrm>
            <a:off x="2321650" y="491250"/>
            <a:ext cx="6400200" cy="347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000"/>
              <a:buNone/>
            </a:pPr>
            <a:r>
              <a:rPr lang="en" sz="1800"/>
              <a:t>BC ReStart Plan As of September 7, 2021 - STEP 4</a:t>
            </a:r>
            <a:endParaRPr sz="1800"/>
          </a:p>
        </p:txBody>
      </p:sp>
      <p:sp>
        <p:nvSpPr>
          <p:cNvPr id="119" name="Google Shape;119;p21"/>
          <p:cNvSpPr txBox="1">
            <a:spLocks noGrp="1"/>
          </p:cNvSpPr>
          <p:nvPr>
            <p:ph type="body" idx="1"/>
          </p:nvPr>
        </p:nvSpPr>
        <p:spPr>
          <a:xfrm>
            <a:off x="2360950" y="929850"/>
            <a:ext cx="6321600" cy="39009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2"/>
              </a:buClr>
              <a:buSzPts val="1100"/>
              <a:buFont typeface="Arial"/>
              <a:buNone/>
            </a:pPr>
            <a:r>
              <a:rPr lang="en" sz="1100" b="1">
                <a:latin typeface="Arial"/>
                <a:ea typeface="Arial"/>
                <a:cs typeface="Arial"/>
                <a:sym typeface="Arial"/>
              </a:rPr>
              <a:t>Criteria </a:t>
            </a:r>
            <a:endParaRPr sz="1100" b="1">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r>
              <a:rPr lang="en" sz="1100">
                <a:latin typeface="Arial"/>
                <a:ea typeface="Arial"/>
                <a:cs typeface="Arial"/>
                <a:sym typeface="Arial"/>
              </a:rPr>
              <a:t>The criteria for moving to Step 4 is </a:t>
            </a:r>
            <a:r>
              <a:rPr lang="en" sz="1100" u="sng">
                <a:latin typeface="Arial"/>
                <a:ea typeface="Arial"/>
                <a:cs typeface="Arial"/>
                <a:sym typeface="Arial"/>
              </a:rPr>
              <a:t>more than 70%</a:t>
            </a:r>
            <a:r>
              <a:rPr lang="en" sz="1100">
                <a:latin typeface="Arial"/>
                <a:ea typeface="Arial"/>
                <a:cs typeface="Arial"/>
                <a:sym typeface="Arial"/>
              </a:rPr>
              <a:t> of the 18+ population vaccinated with dose 1, along with low case counts and low COVID-19 hospitalizations. </a:t>
            </a:r>
            <a:endParaRPr sz="11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endParaRPr sz="6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r>
              <a:rPr lang="en" sz="1100">
                <a:latin typeface="Arial"/>
                <a:ea typeface="Arial"/>
                <a:cs typeface="Arial"/>
                <a:sym typeface="Arial"/>
              </a:rPr>
              <a:t>The earliest date we move to Step 4 is September 7.</a:t>
            </a:r>
            <a:endParaRPr sz="11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endParaRPr sz="6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r>
              <a:rPr lang="en" sz="1100" u="sng">
                <a:latin typeface="Arial"/>
                <a:ea typeface="Arial"/>
                <a:cs typeface="Arial"/>
                <a:sym typeface="Arial"/>
              </a:rPr>
              <a:t>Personal gatherings	</a:t>
            </a:r>
            <a:endParaRPr sz="1100" u="sng">
              <a:latin typeface="Arial"/>
              <a:ea typeface="Arial"/>
              <a:cs typeface="Arial"/>
              <a:sym typeface="Arial"/>
            </a:endParaRPr>
          </a:p>
          <a:p>
            <a:pPr marL="457200" lvl="0" indent="-298450" algn="l" rtl="0">
              <a:lnSpc>
                <a:spcPct val="115000"/>
              </a:lnSpc>
              <a:spcBef>
                <a:spcPts val="0"/>
              </a:spcBef>
              <a:spcAft>
                <a:spcPts val="0"/>
              </a:spcAft>
              <a:buSzPts val="1100"/>
              <a:buFont typeface="Arial"/>
              <a:buChar char="●"/>
            </a:pPr>
            <a:r>
              <a:rPr lang="en" sz="1100">
                <a:latin typeface="Arial"/>
                <a:ea typeface="Arial"/>
                <a:cs typeface="Arial"/>
                <a:sym typeface="Arial"/>
              </a:rPr>
              <a:t>Return to normal personal gatherings and social contact</a:t>
            </a:r>
            <a:endParaRPr sz="11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endParaRPr sz="6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r>
              <a:rPr lang="en" sz="1100" u="sng">
                <a:latin typeface="Arial"/>
                <a:ea typeface="Arial"/>
                <a:cs typeface="Arial"/>
                <a:sym typeface="Arial"/>
              </a:rPr>
              <a:t>Organized gatherings</a:t>
            </a:r>
            <a:r>
              <a:rPr lang="en" sz="1100">
                <a:latin typeface="Arial"/>
                <a:ea typeface="Arial"/>
                <a:cs typeface="Arial"/>
                <a:sym typeface="Arial"/>
              </a:rPr>
              <a:t>	</a:t>
            </a:r>
            <a:endParaRPr sz="1100">
              <a:latin typeface="Arial"/>
              <a:ea typeface="Arial"/>
              <a:cs typeface="Arial"/>
              <a:sym typeface="Arial"/>
            </a:endParaRPr>
          </a:p>
          <a:p>
            <a:pPr marL="457200" lvl="0" indent="-298450" algn="l" rtl="0">
              <a:lnSpc>
                <a:spcPct val="115000"/>
              </a:lnSpc>
              <a:spcBef>
                <a:spcPts val="0"/>
              </a:spcBef>
              <a:spcAft>
                <a:spcPts val="0"/>
              </a:spcAft>
              <a:buSzPts val="1100"/>
              <a:buFont typeface="Arial"/>
              <a:buChar char="●"/>
            </a:pPr>
            <a:r>
              <a:rPr lang="en" sz="1100">
                <a:latin typeface="Arial"/>
                <a:ea typeface="Arial"/>
                <a:cs typeface="Arial"/>
                <a:sym typeface="Arial"/>
              </a:rPr>
              <a:t>Increased capacity at large organized gatherings, like a concert</a:t>
            </a:r>
            <a:endParaRPr sz="1100">
              <a:latin typeface="Arial"/>
              <a:ea typeface="Arial"/>
              <a:cs typeface="Arial"/>
              <a:sym typeface="Arial"/>
            </a:endParaRPr>
          </a:p>
          <a:p>
            <a:pPr marL="457200" lvl="0" indent="-298450" algn="l" rtl="0">
              <a:lnSpc>
                <a:spcPct val="115000"/>
              </a:lnSpc>
              <a:spcBef>
                <a:spcPts val="0"/>
              </a:spcBef>
              <a:spcAft>
                <a:spcPts val="0"/>
              </a:spcAft>
              <a:buSzPts val="1100"/>
              <a:buFont typeface="Arial"/>
              <a:buChar char="●"/>
            </a:pPr>
            <a:r>
              <a:rPr lang="en" sz="1100">
                <a:latin typeface="Arial"/>
                <a:ea typeface="Arial"/>
                <a:cs typeface="Arial"/>
                <a:sym typeface="Arial"/>
              </a:rPr>
              <a:t>Hyatt Regency Vancouver: Full Capacity in Guest Rooms and Meeting Space</a:t>
            </a:r>
            <a:endParaRPr sz="11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endParaRPr sz="11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r>
              <a:rPr lang="en" sz="1100" u="sng">
                <a:latin typeface="Arial"/>
                <a:ea typeface="Arial"/>
                <a:cs typeface="Arial"/>
                <a:sym typeface="Arial"/>
              </a:rPr>
              <a:t>Businesses</a:t>
            </a:r>
            <a:r>
              <a:rPr lang="en" sz="1100">
                <a:latin typeface="Arial"/>
                <a:ea typeface="Arial"/>
                <a:cs typeface="Arial"/>
                <a:sym typeface="Arial"/>
              </a:rPr>
              <a:t>	</a:t>
            </a:r>
            <a:endParaRPr sz="11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r>
              <a:rPr lang="en" sz="1100">
                <a:latin typeface="Arial"/>
                <a:ea typeface="Arial"/>
                <a:cs typeface="Arial"/>
                <a:sym typeface="Arial"/>
              </a:rPr>
              <a:t>To operate, businesses will continue to follow communicable disease prevention guidance</a:t>
            </a:r>
            <a:endParaRPr sz="11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endParaRPr sz="11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r>
              <a:rPr lang="en" sz="1100" u="sng">
                <a:latin typeface="Arial"/>
                <a:ea typeface="Arial"/>
                <a:cs typeface="Arial"/>
                <a:sym typeface="Arial"/>
              </a:rPr>
              <a:t>Offices and workplaces</a:t>
            </a:r>
            <a:r>
              <a:rPr lang="en" sz="1100">
                <a:latin typeface="Arial"/>
                <a:ea typeface="Arial"/>
                <a:cs typeface="Arial"/>
                <a:sym typeface="Arial"/>
              </a:rPr>
              <a:t>	</a:t>
            </a:r>
            <a:endParaRPr sz="1100">
              <a:latin typeface="Arial"/>
              <a:ea typeface="Arial"/>
              <a:cs typeface="Arial"/>
              <a:sym typeface="Arial"/>
            </a:endParaRPr>
          </a:p>
          <a:p>
            <a:pPr marL="457200" lvl="0" indent="-298450" algn="l" rtl="0">
              <a:lnSpc>
                <a:spcPct val="115000"/>
              </a:lnSpc>
              <a:spcBef>
                <a:spcPts val="0"/>
              </a:spcBef>
              <a:spcAft>
                <a:spcPts val="0"/>
              </a:spcAft>
              <a:buSzPts val="1100"/>
              <a:buFont typeface="Arial"/>
              <a:buChar char="●"/>
            </a:pPr>
            <a:r>
              <a:rPr lang="en" sz="1100">
                <a:latin typeface="Arial"/>
                <a:ea typeface="Arial"/>
                <a:cs typeface="Arial"/>
                <a:sym typeface="Arial"/>
              </a:rPr>
              <a:t>Workplaces fully reopened</a:t>
            </a:r>
            <a:endParaRPr sz="11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endParaRPr sz="1100" u="sng">
              <a:latin typeface="Arial"/>
              <a:ea typeface="Arial"/>
              <a:cs typeface="Arial"/>
              <a:sym typeface="Arial"/>
            </a:endParaRPr>
          </a:p>
          <a:p>
            <a:pPr marL="0" lvl="0" indent="0" algn="r" rtl="0">
              <a:spcBef>
                <a:spcPts val="0"/>
              </a:spcBef>
              <a:spcAft>
                <a:spcPts val="0"/>
              </a:spcAft>
              <a:buClr>
                <a:schemeClr val="dk2"/>
              </a:buClr>
              <a:buSzPts val="1100"/>
              <a:buFont typeface="Arial"/>
              <a:buNone/>
            </a:pPr>
            <a:r>
              <a:rPr lang="en" sz="1100" i="1">
                <a:latin typeface="Arial"/>
                <a:ea typeface="Arial"/>
                <a:cs typeface="Arial"/>
                <a:sym typeface="Arial"/>
              </a:rPr>
              <a:t>Source: </a:t>
            </a:r>
            <a:r>
              <a:rPr lang="en" sz="1100" i="1" u="sng">
                <a:solidFill>
                  <a:schemeClr val="hlink"/>
                </a:solidFill>
                <a:latin typeface="Arial"/>
                <a:ea typeface="Arial"/>
                <a:cs typeface="Arial"/>
                <a:sym typeface="Arial"/>
                <a:hlinkClick r:id="rId3"/>
              </a:rPr>
              <a:t>https://www2.gov.bc.ca/gov/content/covid-19/info/restart</a:t>
            </a:r>
            <a:endParaRPr sz="1100" i="1">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endParaRPr sz="11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endParaRPr sz="11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endParaRPr sz="1100" b="1">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Swiss">
  <a:themeElements>
    <a:clrScheme name="Swiss">
      <a:dk1>
        <a:srgbClr val="F46524"/>
      </a:dk1>
      <a:lt1>
        <a:srgbClr val="FFFFFF"/>
      </a:lt1>
      <a:dk2>
        <a:srgbClr val="000000"/>
      </a:dk2>
      <a:lt2>
        <a:srgbClr val="757575"/>
      </a:lt2>
      <a:accent1>
        <a:srgbClr val="01579B"/>
      </a:accent1>
      <a:accent2>
        <a:srgbClr val="27C7BD"/>
      </a:accent2>
      <a:accent3>
        <a:srgbClr val="0099E8"/>
      </a:accent3>
      <a:accent4>
        <a:srgbClr val="51B9A3"/>
      </a:accent4>
      <a:accent5>
        <a:srgbClr val="FB8C00"/>
      </a:accent5>
      <a:accent6>
        <a:srgbClr val="FFAE88"/>
      </a:accent6>
      <a:hlink>
        <a:srgbClr val="0277BD"/>
      </a:hlink>
      <a:folHlink>
        <a:srgbClr val="0277B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955</Words>
  <Application>Microsoft Macintosh PowerPoint</Application>
  <PresentationFormat>On-screen Show (16:9)</PresentationFormat>
  <Paragraphs>124</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Raleway</vt:lpstr>
      <vt:lpstr>Lato</vt:lpstr>
      <vt:lpstr>Arial</vt:lpstr>
      <vt:lpstr>Swiss</vt:lpstr>
      <vt:lpstr>Meeting Planner Status Report:  November 2021 IEEE 802 Plenary Hyatt Regency, Vancouver BC Canada</vt:lpstr>
      <vt:lpstr>PowerPoint Presentation</vt:lpstr>
      <vt:lpstr>November 2021 Session Overview</vt:lpstr>
      <vt:lpstr>Hyatt Regency Vancouver Summary</vt:lpstr>
      <vt:lpstr>PowerPoint Presentation</vt:lpstr>
      <vt:lpstr>Areas of Ongoing Action and Assessment</vt:lpstr>
      <vt:lpstr>Entry into Canada (Fully Vaccinated Adults)</vt:lpstr>
      <vt:lpstr>BC ReStart Plan As of July 1, 2021 - STEP 3</vt:lpstr>
      <vt:lpstr>BC ReStart Plan As of September 7, 2021 - STEP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Planner Status Report:  November 2021 IEEE 802 Plenary Hyatt Regency, Vancouver BC Canada</dc:title>
  <cp:lastModifiedBy>Lisa Ronmark</cp:lastModifiedBy>
  <cp:revision>1</cp:revision>
  <dcterms:modified xsi:type="dcterms:W3CDTF">2021-07-06T21:05:33Z</dcterms:modified>
</cp:coreProperties>
</file>