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4" r:id="rId4"/>
    <p:sldId id="257" r:id="rId5"/>
    <p:sldId id="689" r:id="rId6"/>
    <p:sldId id="260" r:id="rId7"/>
    <p:sldId id="688" r:id="rId8"/>
    <p:sldId id="690" r:id="rId9"/>
    <p:sldId id="686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264"/>
            <p14:sldId id="257"/>
            <p14:sldId id="689"/>
            <p14:sldId id="260"/>
            <p14:sldId id="688"/>
            <p14:sldId id="690"/>
            <p14:sldId id="6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4BB57-229E-4A54-BD9B-71584C864D37}" v="8" dt="2021-07-23T12:34:11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83" autoAdjust="0"/>
    <p:restoredTop sz="96357" autoAdjust="0"/>
  </p:normalViewPr>
  <p:slideViewPr>
    <p:cSldViewPr snapToGrid="0" snapToObjects="1">
      <p:cViewPr varScale="1">
        <p:scale>
          <a:sx n="102" d="100"/>
          <a:sy n="102" d="100"/>
        </p:scale>
        <p:origin x="75" y="210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4074BB57-229E-4A54-BD9B-71584C864D37}"/>
    <pc:docChg chg="undo custSel modSld modMainMaster">
      <pc:chgData name="John DAmbrosia" userId="a76b78698ac40a99" providerId="LiveId" clId="{4074BB57-229E-4A54-BD9B-71584C864D37}" dt="2021-07-23T13:00:32.897" v="948" actId="15"/>
      <pc:docMkLst>
        <pc:docMk/>
      </pc:docMkLst>
      <pc:sldChg chg="modSp mod">
        <pc:chgData name="John DAmbrosia" userId="a76b78698ac40a99" providerId="LiveId" clId="{4074BB57-229E-4A54-BD9B-71584C864D37}" dt="2021-07-23T13:00:32.897" v="948" actId="15"/>
        <pc:sldMkLst>
          <pc:docMk/>
          <pc:sldMk cId="687733123" sldId="688"/>
        </pc:sldMkLst>
        <pc:spChg chg="mod">
          <ac:chgData name="John DAmbrosia" userId="a76b78698ac40a99" providerId="LiveId" clId="{4074BB57-229E-4A54-BD9B-71584C864D37}" dt="2021-07-23T13:00:32.897" v="948" actId="15"/>
          <ac:spMkLst>
            <pc:docMk/>
            <pc:sldMk cId="687733123" sldId="688"/>
            <ac:spMk id="3" creationId="{630EC386-902E-4A88-A9BF-3A7C31665FC7}"/>
          </ac:spMkLst>
        </pc:spChg>
      </pc:sldChg>
      <pc:sldMasterChg chg="modSp mod">
        <pc:chgData name="John DAmbrosia" userId="a76b78698ac40a99" providerId="LiveId" clId="{4074BB57-229E-4A54-BD9B-71584C864D37}" dt="2021-07-23T12:22:51.053" v="1" actId="6549"/>
        <pc:sldMasterMkLst>
          <pc:docMk/>
          <pc:sldMasterMk cId="956817549" sldId="2147483719"/>
        </pc:sldMasterMkLst>
        <pc:spChg chg="mod">
          <ac:chgData name="John DAmbrosia" userId="a76b78698ac40a99" providerId="LiveId" clId="{4074BB57-229E-4A54-BD9B-71584C864D37}" dt="2021-07-23T12:22:51.053" v="1" actId="6549"/>
          <ac:spMkLst>
            <pc:docMk/>
            <pc:sldMasterMk cId="956817549" sldId="2147483719"/>
            <ac:spMk id="2" creationId="{4F05AFCB-6B6D-457E-983A-F9274F33559E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23/07/2021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7EA21-83D2-47D4-8C46-43C733F3C7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1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kern="1200" dirty="0">
                <a:solidFill>
                  <a:schemeClr val="bg1"/>
                </a:solidFill>
                <a:effectLst/>
                <a:latin typeface="Verdana" charset="0"/>
                <a:ea typeface="ＭＳ Ｐゴシック" charset="0"/>
                <a:cs typeface="ＭＳ Ｐゴシック" charset="0"/>
              </a:rPr>
              <a:t>ec-21-0151-01-PVIS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calendar/event?eid=MnJpa3JscXJqaGkzYXVqcm84YXR2azk1YXEgYjFpNjE3OTdycWNlOGtzNWZkOWZpN2sybmNAZw&amp;ctz=America/New_Yo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atwork.ieee.org/events/techtalk-panel-80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2021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Jul 2021 Plenary</a:t>
            </a:r>
          </a:p>
          <a:p>
            <a:r>
              <a:rPr lang="en-US" dirty="0"/>
              <a:t>Opening Mtg – 09 July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23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57E0-A9BE-4AAA-810A-C759F9B4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609600"/>
            <a:ext cx="11637817" cy="1143000"/>
          </a:xfrm>
        </p:spPr>
        <p:txBody>
          <a:bodyPr/>
          <a:lstStyle/>
          <a:p>
            <a:r>
              <a:rPr lang="en-US" dirty="0"/>
              <a:t>Agenda – Wed, July 21</a:t>
            </a:r>
            <a:br>
              <a:rPr lang="en-US" dirty="0"/>
            </a:br>
            <a:r>
              <a:rPr lang="en-US" dirty="0"/>
              <a:t>Time: 3pm to 4:00pm ET, </a:t>
            </a:r>
            <a:r>
              <a:rPr lang="en-US" dirty="0">
                <a:hlinkClick r:id="rId2"/>
              </a:rPr>
              <a:t>Meeting Info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44EB-242C-4B25-9119-BAA7D644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99"/>
                </a:solidFill>
              </a:rPr>
              <a:t>Agenda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Review of Social Media Stats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Public Visibility Metrics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Future Tech Talks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Preparations - Ethernet 50</a:t>
            </a:r>
            <a:r>
              <a:rPr lang="en-US" b="1" baseline="30000" dirty="0">
                <a:solidFill>
                  <a:srgbClr val="006799"/>
                </a:solidFill>
              </a:rPr>
              <a:t>th</a:t>
            </a:r>
            <a:r>
              <a:rPr lang="en-US" b="1" dirty="0">
                <a:solidFill>
                  <a:srgbClr val="006799"/>
                </a:solidFill>
              </a:rPr>
              <a:t> Anniversary in 2023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Other content</a:t>
            </a:r>
          </a:p>
          <a:p>
            <a:pPr lvl="1"/>
            <a:endParaRPr lang="en-US" b="1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6CCD-A86B-4321-84B9-7B909808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61924-71EC-49F4-A87B-C2459D7B0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Related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r>
              <a:rPr lang="en-US" sz="2000" dirty="0"/>
              <a:t>Twitter (@IEEE802)</a:t>
            </a:r>
          </a:p>
          <a:p>
            <a:pPr lvl="1"/>
            <a:r>
              <a:rPr lang="en-US" sz="2000" dirty="0"/>
              <a:t>216 followers </a:t>
            </a:r>
          </a:p>
          <a:p>
            <a:pPr lvl="1"/>
            <a:r>
              <a:rPr lang="en-US" sz="2000" dirty="0"/>
              <a:t>Last 90 days (Apr 5 – Jul 6)</a:t>
            </a:r>
          </a:p>
          <a:p>
            <a:pPr lvl="2"/>
            <a:r>
              <a:rPr lang="en-US" sz="1600" dirty="0"/>
              <a:t>6k impressions</a:t>
            </a:r>
          </a:p>
          <a:p>
            <a:r>
              <a:rPr lang="en-US" sz="2000" dirty="0"/>
              <a:t>LinkedIn</a:t>
            </a:r>
          </a:p>
          <a:p>
            <a:pPr lvl="1"/>
            <a:r>
              <a:rPr lang="en-US" sz="2000" dirty="0"/>
              <a:t>229 followers (+21% since Mar 21)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C2B2C-0531-46BC-A968-DD9401D126DA}"/>
              </a:ext>
            </a:extLst>
          </p:cNvPr>
          <p:cNvSpPr txBox="1"/>
          <p:nvPr/>
        </p:nvSpPr>
        <p:spPr>
          <a:xfrm>
            <a:off x="7739270" y="1417981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Twitter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EAACD-1C06-4601-929D-CD63B14FF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49193"/>
            <a:ext cx="5812487" cy="180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7D74-D270-47A3-8E35-B78B67D7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508"/>
            <a:ext cx="10363200" cy="733063"/>
          </a:xfrm>
        </p:spPr>
        <p:txBody>
          <a:bodyPr/>
          <a:lstStyle/>
          <a:p>
            <a:r>
              <a:rPr lang="en-US" dirty="0"/>
              <a:t>Google Analytics 802 (Jan 1 – Jul 7, 2021)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2EE7-B9EE-41AF-AED5-F923ED47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B8E0E-5BBE-4883-8B0C-9741B21A8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FB0E82-A98F-4394-8D8C-F775EE4F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331" y="1101969"/>
            <a:ext cx="3278016" cy="24997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E51E61-2BD5-4856-8CFA-C8A377B8B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890" y="1101970"/>
            <a:ext cx="3085513" cy="25080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00FADD-079B-486F-B13F-34DB321C5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4453" y="937845"/>
            <a:ext cx="3361147" cy="55872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2848A63-6747-425D-823F-15F51656E7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689" y="3610036"/>
            <a:ext cx="3527658" cy="28674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9059594-86C3-4335-B7AC-BFA487B59D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3904" y="3610036"/>
            <a:ext cx="1832780" cy="28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2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D6BF-ED69-48E5-970A-19B5CD03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22852"/>
          </a:xfrm>
        </p:spPr>
        <p:txBody>
          <a:bodyPr/>
          <a:lstStyle/>
          <a:p>
            <a:r>
              <a:rPr lang="en-US" dirty="0"/>
              <a:t>Content Efforts - IEEE EA Tech Talks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16BB-2C10-4607-B1FD-577558C4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4487"/>
            <a:ext cx="10363200" cy="46515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Reference -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https://innovationatwork.ieee.org/events/techtalk-panel-802/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Recordings of Tech Talks available at above URL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Past Talks Views as of 7/7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IEEE 802: Connecting the World			Views - 434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Ethernet Broadband Assessment			Views - 154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Industrial Ethernet					Views – 116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WLAN Sensing (</a:t>
            </a:r>
            <a:r>
              <a:rPr lang="en-US" sz="2000" dirty="0">
                <a:latin typeface="Arial" panose="020B0604020202020204" pitchFamily="34" charset="0"/>
              </a:rPr>
              <a:t>H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anxiao, Da Silva)			Views - 146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802.22: TV White Space (Mody)			Views - 98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802.3: State of Ethernet (Law)			Views - 181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IEEE 802.18: 802 and the Regulatory World (Holcomb)	Views – 89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IEEE 802 &amp; 802.24 (Godfrey)				Views – 105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802.11: State of Wireless (Stanley)			View</a:t>
            </a:r>
            <a:r>
              <a:rPr lang="en-US" sz="2000" dirty="0">
                <a:latin typeface="Arial" panose="020B0604020202020204" pitchFamily="34" charset="0"/>
              </a:rPr>
              <a:t>s – 120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Arial" panose="020B0604020202020204" pitchFamily="34" charset="0"/>
              </a:rPr>
              <a:t>Preparations for new 2021- 2022 </a:t>
            </a:r>
            <a:r>
              <a:rPr lang="en-US" sz="2200" dirty="0">
                <a:latin typeface="Arial" panose="020B0604020202020204" pitchFamily="34" charset="0"/>
              </a:rPr>
              <a:t>series underway</a:t>
            </a:r>
            <a:endParaRPr lang="en-US" sz="2200" b="0" i="0" dirty="0">
              <a:effectLst/>
              <a:latin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463550" lvl="1" indent="0">
              <a:buNone/>
            </a:pPr>
            <a:r>
              <a:rPr lang="en-US" sz="2000" dirty="0"/>
              <a:t>	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20EA5-CE36-4256-8600-EEE3B2A9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23D75-344B-4F1F-8FDA-F5C50094C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Report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387736"/>
            <a:ext cx="10985679" cy="4708264"/>
          </a:xfrm>
        </p:spPr>
        <p:txBody>
          <a:bodyPr/>
          <a:lstStyle/>
          <a:p>
            <a:r>
              <a:rPr lang="en-US" sz="1800" dirty="0">
                <a:solidFill>
                  <a:srgbClr val="006799"/>
                </a:solidFill>
              </a:rPr>
              <a:t>Review of social media stats</a:t>
            </a:r>
          </a:p>
          <a:p>
            <a:pPr lvl="1"/>
            <a:r>
              <a:rPr lang="en-US" sz="1800" b="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these the right stats?</a:t>
            </a:r>
          </a:p>
          <a:p>
            <a:pPr lvl="1"/>
            <a:r>
              <a:rPr lang="en-US" sz="18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they mean?</a:t>
            </a:r>
          </a:p>
          <a:p>
            <a:pPr lvl="1"/>
            <a:r>
              <a:rPr lang="en-US" sz="18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we measuring the right thing?</a:t>
            </a:r>
          </a:p>
          <a:p>
            <a:pPr lvl="1"/>
            <a:r>
              <a:rPr lang="en-US" sz="18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things require manual analysis between multiple systems</a:t>
            </a:r>
          </a:p>
          <a:p>
            <a:r>
              <a:rPr lang="en-US" sz="2000" b="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0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trends we want to measure?</a:t>
            </a:r>
          </a:p>
          <a:p>
            <a:pPr lvl="1"/>
            <a:r>
              <a:rPr lang="en-US" sz="1800" b="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Exposure of 802 to potential stakeholders</a:t>
            </a:r>
          </a:p>
          <a:p>
            <a:pPr lvl="1"/>
            <a:r>
              <a:rPr lang="en-US" sz="1800" b="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 rate to new meeting attendees</a:t>
            </a:r>
          </a:p>
          <a:p>
            <a:pPr lvl="2"/>
            <a:r>
              <a:rPr lang="en-US" sz="140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IMAT Analysis starting July 2020?</a:t>
            </a:r>
          </a:p>
          <a:p>
            <a:pPr lvl="1"/>
            <a:r>
              <a:rPr lang="en-US" sz="18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baseline="300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8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visitors on 802 website</a:t>
            </a:r>
          </a:p>
          <a:p>
            <a:r>
              <a:rPr lang="en-US" sz="2000" b="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/ discussion of future tech</a:t>
            </a:r>
            <a:r>
              <a:rPr lang="en-US" sz="20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talks – IEEE 802 Next Gen Efforts</a:t>
            </a:r>
          </a:p>
          <a:p>
            <a:r>
              <a:rPr lang="en-US" sz="20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for PV SC to communicate potential speaking opportunities on IEEE 802 efforts</a:t>
            </a:r>
          </a:p>
          <a:p>
            <a:r>
              <a:rPr lang="en-US" sz="20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for PV SC to develop public visibility “campaign” on Ethernet 50</a:t>
            </a:r>
            <a:r>
              <a:rPr lang="en-US" sz="2000" baseline="300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</a:p>
          <a:p>
            <a:pPr lvl="1"/>
            <a:r>
              <a:rPr lang="en-US" sz="18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Messaging Opportunities?</a:t>
            </a:r>
          </a:p>
          <a:p>
            <a:pPr lvl="1"/>
            <a:r>
              <a:rPr lang="en-US" sz="1800" dirty="0">
                <a:solidFill>
                  <a:srgbClr val="0067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Funding?</a:t>
            </a:r>
          </a:p>
          <a:p>
            <a:endParaRPr lang="en-US" sz="2000" b="0" dirty="0">
              <a:solidFill>
                <a:srgbClr val="0067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  <a:p>
            <a:pPr lvl="1"/>
            <a:endParaRPr lang="en-US" sz="1800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62AB80-7202-4012-A738-1CF8B4048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7DED5C8-2CE4-4889-965F-F6CAA790B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324BD-F5AB-48AF-AC74-872B8E9D1E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DE406-33DB-4D8F-B614-7E9D95EC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Twitter - https://twitter.com/ieee802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endParaRPr lang="en-AU" sz="1400" dirty="0">
              <a:solidFill>
                <a:srgbClr val="000000"/>
              </a:solidFill>
              <a:latin typeface="Arial"/>
            </a:endParaRP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Publication, 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1E047-808D-47C5-833D-0D7E1E41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23 July 2021</a:t>
            </a:r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11419</TotalTime>
  <Words>606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2021 Public Visibility  Standing Committee Report</vt:lpstr>
      <vt:lpstr>Agenda – Wed, July 21 Time: 3pm to 4:00pm ET, Meeting Info </vt:lpstr>
      <vt:lpstr>Social Media Related Tools</vt:lpstr>
      <vt:lpstr>Google Analytics 802 (Jan 1 – Jul 7, 2021)</vt:lpstr>
      <vt:lpstr>Content Efforts - IEEE EA Tech Talks </vt:lpstr>
      <vt:lpstr>Closing Report Update</vt:lpstr>
      <vt:lpstr>PowerPoint Presentation</vt:lpstr>
      <vt:lpstr>802 Public Visibility SC Scope, Duties, Membership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160</cp:revision>
  <dcterms:created xsi:type="dcterms:W3CDTF">2012-11-14T18:53:32Z</dcterms:created>
  <dcterms:modified xsi:type="dcterms:W3CDTF">2021-07-23T13:00:52Z</dcterms:modified>
</cp:coreProperties>
</file>