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9" r:id="rId1"/>
    <p:sldMasterId id="2147483737" r:id="rId2"/>
  </p:sldMasterIdLst>
  <p:notesMasterIdLst>
    <p:notesMasterId r:id="rId11"/>
  </p:notesMasterIdLst>
  <p:handoutMasterIdLst>
    <p:handoutMasterId r:id="rId12"/>
  </p:handoutMasterIdLst>
  <p:sldIdLst>
    <p:sldId id="256" r:id="rId3"/>
    <p:sldId id="264" r:id="rId4"/>
    <p:sldId id="257" r:id="rId5"/>
    <p:sldId id="689" r:id="rId6"/>
    <p:sldId id="260" r:id="rId7"/>
    <p:sldId id="688" r:id="rId8"/>
    <p:sldId id="690" r:id="rId9"/>
    <p:sldId id="686" r:id="rId10"/>
  </p:sldIdLst>
  <p:sldSz cx="12192000" cy="68580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7D361F4A-E880-4E66-B29E-2EF98C525416}">
          <p14:sldIdLst>
            <p14:sldId id="256"/>
            <p14:sldId id="264"/>
            <p14:sldId id="257"/>
            <p14:sldId id="689"/>
            <p14:sldId id="260"/>
            <p14:sldId id="688"/>
            <p14:sldId id="690"/>
            <p14:sldId id="68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799"/>
    <a:srgbClr val="F9EAE8"/>
    <a:srgbClr val="BFD9E5"/>
    <a:srgbClr val="A6A6A6"/>
    <a:srgbClr val="000000"/>
    <a:srgbClr val="005582"/>
    <a:srgbClr val="B2D1E0"/>
    <a:srgbClr val="7FB3CC"/>
    <a:srgbClr val="00609F"/>
    <a:srgbClr val="009A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16DAFD-D0CB-4A84-B5AD-438608A501F4}" v="7" dt="2021-07-06T18:32:26.5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183" autoAdjust="0"/>
    <p:restoredTop sz="96357" autoAdjust="0"/>
  </p:normalViewPr>
  <p:slideViewPr>
    <p:cSldViewPr snapToGrid="0" snapToObjects="1">
      <p:cViewPr varScale="1">
        <p:scale>
          <a:sx n="102" d="100"/>
          <a:sy n="102" d="100"/>
        </p:scale>
        <p:origin x="75" y="489"/>
      </p:cViewPr>
      <p:guideLst>
        <p:guide orient="horz" pos="2160"/>
        <p:guide pos="381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 snapToObjects="1" showGuides="1">
      <p:cViewPr varScale="1">
        <p:scale>
          <a:sx n="142" d="100"/>
          <a:sy n="142" d="100"/>
        </p:scale>
        <p:origin x="3372" y="138"/>
      </p:cViewPr>
      <p:guideLst/>
    </p:cSldViewPr>
  </p:notes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DAmbrosia" userId="a76b78698ac40a99" providerId="LiveId" clId="{7F16DAFD-D0CB-4A84-B5AD-438608A501F4}"/>
    <pc:docChg chg="undo custSel addSld delSld modSld sldOrd modMainMaster modSection">
      <pc:chgData name="John DAmbrosia" userId="a76b78698ac40a99" providerId="LiveId" clId="{7F16DAFD-D0CB-4A84-B5AD-438608A501F4}" dt="2021-07-08T14:16:26.211" v="644" actId="6549"/>
      <pc:docMkLst>
        <pc:docMk/>
      </pc:docMkLst>
      <pc:sldChg chg="modSp mod">
        <pc:chgData name="John DAmbrosia" userId="a76b78698ac40a99" providerId="LiveId" clId="{7F16DAFD-D0CB-4A84-B5AD-438608A501F4}" dt="2021-07-06T18:28:11.918" v="16" actId="6549"/>
        <pc:sldMkLst>
          <pc:docMk/>
          <pc:sldMk cId="472257756" sldId="256"/>
        </pc:sldMkLst>
        <pc:spChg chg="mod">
          <ac:chgData name="John DAmbrosia" userId="a76b78698ac40a99" providerId="LiveId" clId="{7F16DAFD-D0CB-4A84-B5AD-438608A501F4}" dt="2021-07-06T18:28:11.918" v="16" actId="6549"/>
          <ac:spMkLst>
            <pc:docMk/>
            <pc:sldMk cId="472257756" sldId="256"/>
            <ac:spMk id="7" creationId="{96DB2F60-85B2-4076-A1CA-C47C2C2E6AF4}"/>
          </ac:spMkLst>
        </pc:spChg>
      </pc:sldChg>
      <pc:sldChg chg="addSp delSp modSp add del mod">
        <pc:chgData name="John DAmbrosia" userId="a76b78698ac40a99" providerId="LiveId" clId="{7F16DAFD-D0CB-4A84-B5AD-438608A501F4}" dt="2021-07-06T18:50:21.856" v="179" actId="478"/>
        <pc:sldMkLst>
          <pc:docMk/>
          <pc:sldMk cId="89141915" sldId="257"/>
        </pc:sldMkLst>
        <pc:spChg chg="mod">
          <ac:chgData name="John DAmbrosia" userId="a76b78698ac40a99" providerId="LiveId" clId="{7F16DAFD-D0CB-4A84-B5AD-438608A501F4}" dt="2021-07-06T18:50:17.716" v="178" actId="6549"/>
          <ac:spMkLst>
            <pc:docMk/>
            <pc:sldMk cId="89141915" sldId="257"/>
            <ac:spMk id="3" creationId="{65395B92-32B4-465D-B4C4-2F21CC8C3C0F}"/>
          </ac:spMkLst>
        </pc:spChg>
        <pc:spChg chg="del mod">
          <ac:chgData name="John DAmbrosia" userId="a76b78698ac40a99" providerId="LiveId" clId="{7F16DAFD-D0CB-4A84-B5AD-438608A501F4}" dt="2021-07-06T18:50:21.856" v="179" actId="478"/>
          <ac:spMkLst>
            <pc:docMk/>
            <pc:sldMk cId="89141915" sldId="257"/>
            <ac:spMk id="13" creationId="{DEBE3229-FB68-4FFA-8F6D-9A2A4D686245}"/>
          </ac:spMkLst>
        </pc:spChg>
        <pc:picChg chg="del">
          <ac:chgData name="John DAmbrosia" userId="a76b78698ac40a99" providerId="LiveId" clId="{7F16DAFD-D0CB-4A84-B5AD-438608A501F4}" dt="2021-07-06T18:41:13.919" v="119" actId="478"/>
          <ac:picMkLst>
            <pc:docMk/>
            <pc:sldMk cId="89141915" sldId="257"/>
            <ac:picMk id="7" creationId="{B1FBA37C-8564-40C2-B60C-0ED7E4DB7703}"/>
          </ac:picMkLst>
        </pc:picChg>
        <pc:picChg chg="add mod">
          <ac:chgData name="John DAmbrosia" userId="a76b78698ac40a99" providerId="LiveId" clId="{7F16DAFD-D0CB-4A84-B5AD-438608A501F4}" dt="2021-07-06T18:42:33.018" v="125" actId="1076"/>
          <ac:picMkLst>
            <pc:docMk/>
            <pc:sldMk cId="89141915" sldId="257"/>
            <ac:picMk id="8" creationId="{E20EAACD-1C06-4601-929D-CD63B14FF2DD}"/>
          </ac:picMkLst>
        </pc:picChg>
        <pc:picChg chg="del">
          <ac:chgData name="John DAmbrosia" userId="a76b78698ac40a99" providerId="LiveId" clId="{7F16DAFD-D0CB-4A84-B5AD-438608A501F4}" dt="2021-07-06T18:41:15.595" v="120" actId="478"/>
          <ac:picMkLst>
            <pc:docMk/>
            <pc:sldMk cId="89141915" sldId="257"/>
            <ac:picMk id="12" creationId="{057E0888-C4D5-4CBA-A9F2-F20F6636C391}"/>
          </ac:picMkLst>
        </pc:picChg>
      </pc:sldChg>
      <pc:sldChg chg="modSp mod ord">
        <pc:chgData name="John DAmbrosia" userId="a76b78698ac40a99" providerId="LiveId" clId="{7F16DAFD-D0CB-4A84-B5AD-438608A501F4}" dt="2021-07-08T14:16:26.211" v="644" actId="6549"/>
        <pc:sldMkLst>
          <pc:docMk/>
          <pc:sldMk cId="142385420" sldId="260"/>
        </pc:sldMkLst>
        <pc:spChg chg="mod">
          <ac:chgData name="John DAmbrosia" userId="a76b78698ac40a99" providerId="LiveId" clId="{7F16DAFD-D0CB-4A84-B5AD-438608A501F4}" dt="2021-07-08T14:16:26.211" v="644" actId="6549"/>
          <ac:spMkLst>
            <pc:docMk/>
            <pc:sldMk cId="142385420" sldId="260"/>
            <ac:spMk id="3" creationId="{7D0C16BB-2C10-4607-B1FD-577558C4CEE6}"/>
          </ac:spMkLst>
        </pc:spChg>
      </pc:sldChg>
      <pc:sldChg chg="del">
        <pc:chgData name="John DAmbrosia" userId="a76b78698ac40a99" providerId="LiveId" clId="{7F16DAFD-D0CB-4A84-B5AD-438608A501F4}" dt="2021-07-06T19:06:40.250" v="321" actId="47"/>
        <pc:sldMkLst>
          <pc:docMk/>
          <pc:sldMk cId="621077890" sldId="261"/>
        </pc:sldMkLst>
      </pc:sldChg>
      <pc:sldChg chg="modSp mod">
        <pc:chgData name="John DAmbrosia" userId="a76b78698ac40a99" providerId="LiveId" clId="{7F16DAFD-D0CB-4A84-B5AD-438608A501F4}" dt="2021-07-08T14:13:37.987" v="561" actId="20577"/>
        <pc:sldMkLst>
          <pc:docMk/>
          <pc:sldMk cId="2894432035" sldId="264"/>
        </pc:sldMkLst>
        <pc:spChg chg="mod">
          <ac:chgData name="John DAmbrosia" userId="a76b78698ac40a99" providerId="LiveId" clId="{7F16DAFD-D0CB-4A84-B5AD-438608A501F4}" dt="2021-07-06T18:31:51.075" v="37" actId="20577"/>
          <ac:spMkLst>
            <pc:docMk/>
            <pc:sldMk cId="2894432035" sldId="264"/>
            <ac:spMk id="2" creationId="{D13657E0-A9BE-4AAA-810A-C759F9B420CF}"/>
          </ac:spMkLst>
        </pc:spChg>
        <pc:spChg chg="mod">
          <ac:chgData name="John DAmbrosia" userId="a76b78698ac40a99" providerId="LiveId" clId="{7F16DAFD-D0CB-4A84-B5AD-438608A501F4}" dt="2021-07-08T14:13:37.987" v="561" actId="20577"/>
          <ac:spMkLst>
            <pc:docMk/>
            <pc:sldMk cId="2894432035" sldId="264"/>
            <ac:spMk id="3" creationId="{75DF44EB-242C-4B25-9119-BAA7D6447A3F}"/>
          </ac:spMkLst>
        </pc:spChg>
      </pc:sldChg>
      <pc:sldChg chg="delSp modSp mod ord">
        <pc:chgData name="John DAmbrosia" userId="a76b78698ac40a99" providerId="LiveId" clId="{7F16DAFD-D0CB-4A84-B5AD-438608A501F4}" dt="2021-07-08T14:14:05" v="563"/>
        <pc:sldMkLst>
          <pc:docMk/>
          <pc:sldMk cId="1972609523" sldId="686"/>
        </pc:sldMkLst>
        <pc:spChg chg="del">
          <ac:chgData name="John DAmbrosia" userId="a76b78698ac40a99" providerId="LiveId" clId="{7F16DAFD-D0CB-4A84-B5AD-438608A501F4}" dt="2021-07-06T18:29:28.193" v="19" actId="478"/>
          <ac:spMkLst>
            <pc:docMk/>
            <pc:sldMk cId="1972609523" sldId="686"/>
            <ac:spMk id="3" creationId="{76BD30E1-7765-4851-996E-507C10E14C33}"/>
          </ac:spMkLst>
        </pc:spChg>
        <pc:spChg chg="del mod">
          <ac:chgData name="John DAmbrosia" userId="a76b78698ac40a99" providerId="LiveId" clId="{7F16DAFD-D0CB-4A84-B5AD-438608A501F4}" dt="2021-07-06T18:29:32.258" v="20" actId="478"/>
          <ac:spMkLst>
            <pc:docMk/>
            <pc:sldMk cId="1972609523" sldId="686"/>
            <ac:spMk id="6" creationId="{5D263481-1D2C-4A70-AB86-51BE2FB2D4CB}"/>
          </ac:spMkLst>
        </pc:spChg>
      </pc:sldChg>
      <pc:sldChg chg="del">
        <pc:chgData name="John DAmbrosia" userId="a76b78698ac40a99" providerId="LiveId" clId="{7F16DAFD-D0CB-4A84-B5AD-438608A501F4}" dt="2021-07-06T18:28:56.966" v="17" actId="47"/>
        <pc:sldMkLst>
          <pc:docMk/>
          <pc:sldMk cId="2833472985" sldId="687"/>
        </pc:sldMkLst>
      </pc:sldChg>
      <pc:sldChg chg="addSp delSp modSp mod">
        <pc:chgData name="John DAmbrosia" userId="a76b78698ac40a99" providerId="LiveId" clId="{7F16DAFD-D0CB-4A84-B5AD-438608A501F4}" dt="2021-07-08T14:13:15.280" v="546" actId="20577"/>
        <pc:sldMkLst>
          <pc:docMk/>
          <pc:sldMk cId="1944124776" sldId="689"/>
        </pc:sldMkLst>
        <pc:spChg chg="mod">
          <ac:chgData name="John DAmbrosia" userId="a76b78698ac40a99" providerId="LiveId" clId="{7F16DAFD-D0CB-4A84-B5AD-438608A501F4}" dt="2021-07-08T14:13:15.280" v="546" actId="20577"/>
          <ac:spMkLst>
            <pc:docMk/>
            <pc:sldMk cId="1944124776" sldId="689"/>
            <ac:spMk id="2" creationId="{4D6B7D74-D270-47A3-8E35-B78B67D71035}"/>
          </ac:spMkLst>
        </pc:spChg>
        <pc:picChg chg="add del mod">
          <ac:chgData name="John DAmbrosia" userId="a76b78698ac40a99" providerId="LiveId" clId="{7F16DAFD-D0CB-4A84-B5AD-438608A501F4}" dt="2021-07-08T12:52:16.855" v="368" actId="478"/>
          <ac:picMkLst>
            <pc:docMk/>
            <pc:sldMk cId="1944124776" sldId="689"/>
            <ac:picMk id="6" creationId="{3BAFDFFB-BDC3-4E69-BD84-0D3B4FECE29C}"/>
          </ac:picMkLst>
        </pc:picChg>
        <pc:picChg chg="add mod">
          <ac:chgData name="John DAmbrosia" userId="a76b78698ac40a99" providerId="LiveId" clId="{7F16DAFD-D0CB-4A84-B5AD-438608A501F4}" dt="2021-07-08T14:11:09.215" v="501" actId="1038"/>
          <ac:picMkLst>
            <pc:docMk/>
            <pc:sldMk cId="1944124776" sldId="689"/>
            <ac:picMk id="7" creationId="{B6FB0E82-A98F-4394-8D8C-F775EE4FC514}"/>
          </ac:picMkLst>
        </pc:picChg>
        <pc:picChg chg="add del mod">
          <ac:chgData name="John DAmbrosia" userId="a76b78698ac40a99" providerId="LiveId" clId="{7F16DAFD-D0CB-4A84-B5AD-438608A501F4}" dt="2021-07-08T14:10:36.562" v="440" actId="478"/>
          <ac:picMkLst>
            <pc:docMk/>
            <pc:sldMk cId="1944124776" sldId="689"/>
            <ac:picMk id="8" creationId="{3BF2FE69-F87E-4E72-869C-BE5786776402}"/>
          </ac:picMkLst>
        </pc:picChg>
        <pc:picChg chg="del">
          <ac:chgData name="John DAmbrosia" userId="a76b78698ac40a99" providerId="LiveId" clId="{7F16DAFD-D0CB-4A84-B5AD-438608A501F4}" dt="2021-07-06T18:54:10.012" v="192" actId="478"/>
          <ac:picMkLst>
            <pc:docMk/>
            <pc:sldMk cId="1944124776" sldId="689"/>
            <ac:picMk id="9" creationId="{2C1FFF66-C471-429B-BD1C-E7BBD7274F95}"/>
          </ac:picMkLst>
        </pc:picChg>
        <pc:picChg chg="add mod">
          <ac:chgData name="John DAmbrosia" userId="a76b78698ac40a99" providerId="LiveId" clId="{7F16DAFD-D0CB-4A84-B5AD-438608A501F4}" dt="2021-07-08T14:11:09.215" v="501" actId="1038"/>
          <ac:picMkLst>
            <pc:docMk/>
            <pc:sldMk cId="1944124776" sldId="689"/>
            <ac:picMk id="10" creationId="{E4E51E61-2BD5-4856-8CFA-C8A377B8BAD5}"/>
          </ac:picMkLst>
        </pc:picChg>
        <pc:picChg chg="del">
          <ac:chgData name="John DAmbrosia" userId="a76b78698ac40a99" providerId="LiveId" clId="{7F16DAFD-D0CB-4A84-B5AD-438608A501F4}" dt="2021-07-06T18:56:31.725" v="197" actId="478"/>
          <ac:picMkLst>
            <pc:docMk/>
            <pc:sldMk cId="1944124776" sldId="689"/>
            <ac:picMk id="11" creationId="{EF4D828B-7766-4223-A157-FAC77018E4FB}"/>
          </ac:picMkLst>
        </pc:picChg>
        <pc:picChg chg="add del mod">
          <ac:chgData name="John DAmbrosia" userId="a76b78698ac40a99" providerId="LiveId" clId="{7F16DAFD-D0CB-4A84-B5AD-438608A501F4}" dt="2021-07-08T14:05:21.540" v="375" actId="478"/>
          <ac:picMkLst>
            <pc:docMk/>
            <pc:sldMk cId="1944124776" sldId="689"/>
            <ac:picMk id="12" creationId="{CDE00930-5E09-4BC0-B3BD-AB2A4F08DB16}"/>
          </ac:picMkLst>
        </pc:picChg>
        <pc:picChg chg="add del mod">
          <ac:chgData name="John DAmbrosia" userId="a76b78698ac40a99" providerId="LiveId" clId="{7F16DAFD-D0CB-4A84-B5AD-438608A501F4}" dt="2021-07-08T14:06:59.656" v="390" actId="22"/>
          <ac:picMkLst>
            <pc:docMk/>
            <pc:sldMk cId="1944124776" sldId="689"/>
            <ac:picMk id="13" creationId="{8791981F-62B0-42DF-9F8B-B442E4D6D4D6}"/>
          </ac:picMkLst>
        </pc:picChg>
        <pc:picChg chg="add del mod">
          <ac:chgData name="John DAmbrosia" userId="a76b78698ac40a99" providerId="LiveId" clId="{7F16DAFD-D0CB-4A84-B5AD-438608A501F4}" dt="2021-07-08T14:07:04.474" v="392" actId="478"/>
          <ac:picMkLst>
            <pc:docMk/>
            <pc:sldMk cId="1944124776" sldId="689"/>
            <ac:picMk id="14" creationId="{1DFD6E40-B3ED-4A2F-B50E-FCC7FD2834A3}"/>
          </ac:picMkLst>
        </pc:picChg>
        <pc:picChg chg="del">
          <ac:chgData name="John DAmbrosia" userId="a76b78698ac40a99" providerId="LiveId" clId="{7F16DAFD-D0CB-4A84-B5AD-438608A501F4}" dt="2021-07-06T18:57:25.986" v="202" actId="478"/>
          <ac:picMkLst>
            <pc:docMk/>
            <pc:sldMk cId="1944124776" sldId="689"/>
            <ac:picMk id="15" creationId="{B4921E68-DEE7-4ED8-A839-2EB9AE0ED47C}"/>
          </ac:picMkLst>
        </pc:picChg>
        <pc:picChg chg="add mod">
          <ac:chgData name="John DAmbrosia" userId="a76b78698ac40a99" providerId="LiveId" clId="{7F16DAFD-D0CB-4A84-B5AD-438608A501F4}" dt="2021-07-08T14:10:58.524" v="466" actId="1037"/>
          <ac:picMkLst>
            <pc:docMk/>
            <pc:sldMk cId="1944124776" sldId="689"/>
            <ac:picMk id="16" creationId="{3900FADD-079B-486F-B13F-34DB321C5505}"/>
          </ac:picMkLst>
        </pc:picChg>
        <pc:picChg chg="add mod">
          <ac:chgData name="John DAmbrosia" userId="a76b78698ac40a99" providerId="LiveId" clId="{7F16DAFD-D0CB-4A84-B5AD-438608A501F4}" dt="2021-07-08T14:11:09.215" v="501" actId="1038"/>
          <ac:picMkLst>
            <pc:docMk/>
            <pc:sldMk cId="1944124776" sldId="689"/>
            <ac:picMk id="18" creationId="{D2848A63-6747-425D-823F-15F51656E78F}"/>
          </ac:picMkLst>
        </pc:picChg>
        <pc:picChg chg="add mod">
          <ac:chgData name="John DAmbrosia" userId="a76b78698ac40a99" providerId="LiveId" clId="{7F16DAFD-D0CB-4A84-B5AD-438608A501F4}" dt="2021-07-08T14:12:43.990" v="506" actId="1076"/>
          <ac:picMkLst>
            <pc:docMk/>
            <pc:sldMk cId="1944124776" sldId="689"/>
            <ac:picMk id="20" creationId="{F9059594-86C3-4335-B7AC-BFA487B59D19}"/>
          </ac:picMkLst>
        </pc:picChg>
        <pc:picChg chg="del">
          <ac:chgData name="John DAmbrosia" userId="a76b78698ac40a99" providerId="LiveId" clId="{7F16DAFD-D0CB-4A84-B5AD-438608A501F4}" dt="2021-07-06T18:58:22.597" v="210" actId="478"/>
          <ac:picMkLst>
            <pc:docMk/>
            <pc:sldMk cId="1944124776" sldId="689"/>
            <ac:picMk id="21" creationId="{4B10F5EA-B9A6-4381-B29B-266F619507C4}"/>
          </ac:picMkLst>
        </pc:picChg>
      </pc:sldChg>
      <pc:sldChg chg="addSp delSp modSp new mod modClrScheme chgLayout">
        <pc:chgData name="John DAmbrosia" userId="a76b78698ac40a99" providerId="LiveId" clId="{7F16DAFD-D0CB-4A84-B5AD-438608A501F4}" dt="2021-07-08T14:14:38.317" v="571" actId="20577"/>
        <pc:sldMkLst>
          <pc:docMk/>
          <pc:sldMk cId="270445899" sldId="690"/>
        </pc:sldMkLst>
        <pc:spChg chg="del mod ord">
          <ac:chgData name="John DAmbrosia" userId="a76b78698ac40a99" providerId="LiveId" clId="{7F16DAFD-D0CB-4A84-B5AD-438608A501F4}" dt="2021-07-08T14:14:34.066" v="565" actId="700"/>
          <ac:spMkLst>
            <pc:docMk/>
            <pc:sldMk cId="270445899" sldId="690"/>
            <ac:spMk id="2" creationId="{AD08F77A-EC16-4E7F-A7AB-C47446B4C61E}"/>
          </ac:spMkLst>
        </pc:spChg>
        <pc:spChg chg="del mod ord">
          <ac:chgData name="John DAmbrosia" userId="a76b78698ac40a99" providerId="LiveId" clId="{7F16DAFD-D0CB-4A84-B5AD-438608A501F4}" dt="2021-07-08T14:14:34.066" v="565" actId="700"/>
          <ac:spMkLst>
            <pc:docMk/>
            <pc:sldMk cId="270445899" sldId="690"/>
            <ac:spMk id="3" creationId="{0544B043-A0CB-40C2-9D63-440AA3B298D1}"/>
          </ac:spMkLst>
        </pc:spChg>
        <pc:spChg chg="mod ord">
          <ac:chgData name="John DAmbrosia" userId="a76b78698ac40a99" providerId="LiveId" clId="{7F16DAFD-D0CB-4A84-B5AD-438608A501F4}" dt="2021-07-08T14:14:34.066" v="565" actId="700"/>
          <ac:spMkLst>
            <pc:docMk/>
            <pc:sldMk cId="270445899" sldId="690"/>
            <ac:spMk id="4" creationId="{08F324BD-F5AB-48AF-AC74-872B8E9D1E3B}"/>
          </ac:spMkLst>
        </pc:spChg>
        <pc:spChg chg="mod ord">
          <ac:chgData name="John DAmbrosia" userId="a76b78698ac40a99" providerId="LiveId" clId="{7F16DAFD-D0CB-4A84-B5AD-438608A501F4}" dt="2021-07-08T14:14:34.066" v="565" actId="700"/>
          <ac:spMkLst>
            <pc:docMk/>
            <pc:sldMk cId="270445899" sldId="690"/>
            <ac:spMk id="5" creationId="{6FEDE406-33DB-4D8F-B614-7E9D95ECAA52}"/>
          </ac:spMkLst>
        </pc:spChg>
        <pc:spChg chg="add mod ord">
          <ac:chgData name="John DAmbrosia" userId="a76b78698ac40a99" providerId="LiveId" clId="{7F16DAFD-D0CB-4A84-B5AD-438608A501F4}" dt="2021-07-08T14:14:34.066" v="565" actId="700"/>
          <ac:spMkLst>
            <pc:docMk/>
            <pc:sldMk cId="270445899" sldId="690"/>
            <ac:spMk id="6" creationId="{2A62AB80-7202-4012-A738-1CF8B4048784}"/>
          </ac:spMkLst>
        </pc:spChg>
        <pc:spChg chg="add mod ord">
          <ac:chgData name="John DAmbrosia" userId="a76b78698ac40a99" providerId="LiveId" clId="{7F16DAFD-D0CB-4A84-B5AD-438608A501F4}" dt="2021-07-08T14:14:38.317" v="571" actId="20577"/>
          <ac:spMkLst>
            <pc:docMk/>
            <pc:sldMk cId="270445899" sldId="690"/>
            <ac:spMk id="7" creationId="{57DED5C8-2CE4-4889-965F-F6CAA790BA20}"/>
          </ac:spMkLst>
        </pc:spChg>
      </pc:sldChg>
      <pc:sldChg chg="del">
        <pc:chgData name="John DAmbrosia" userId="a76b78698ac40a99" providerId="LiveId" clId="{7F16DAFD-D0CB-4A84-B5AD-438608A501F4}" dt="2021-07-06T18:49:46.375" v="173" actId="47"/>
        <pc:sldMkLst>
          <pc:docMk/>
          <pc:sldMk cId="1929516862" sldId="690"/>
        </pc:sldMkLst>
      </pc:sldChg>
      <pc:sldMasterChg chg="modSp mod delSldLayout modSldLayout">
        <pc:chgData name="John DAmbrosia" userId="a76b78698ac40a99" providerId="LiveId" clId="{7F16DAFD-D0CB-4A84-B5AD-438608A501F4}" dt="2021-07-06T18:28:56.966" v="17" actId="47"/>
        <pc:sldMasterMkLst>
          <pc:docMk/>
          <pc:sldMasterMk cId="956817549" sldId="2147483719"/>
        </pc:sldMasterMkLst>
        <pc:spChg chg="mod">
          <ac:chgData name="John DAmbrosia" userId="a76b78698ac40a99" providerId="LiveId" clId="{7F16DAFD-D0CB-4A84-B5AD-438608A501F4}" dt="2021-07-06T18:27:24.131" v="1"/>
          <ac:spMkLst>
            <pc:docMk/>
            <pc:sldMasterMk cId="956817549" sldId="2147483719"/>
            <ac:spMk id="2" creationId="{4F05AFCB-6B6D-457E-983A-F9274F33559E}"/>
          </ac:spMkLst>
        </pc:spChg>
        <pc:spChg chg="mod">
          <ac:chgData name="John DAmbrosia" userId="a76b78698ac40a99" providerId="LiveId" clId="{7F16DAFD-D0CB-4A84-B5AD-438608A501F4}" dt="2021-07-06T18:27:34.314" v="12" actId="20577"/>
          <ac:spMkLst>
            <pc:docMk/>
            <pc:sldMasterMk cId="956817549" sldId="2147483719"/>
            <ac:spMk id="10" creationId="{00000000-0000-0000-0000-000000000000}"/>
          </ac:spMkLst>
        </pc:spChg>
        <pc:spChg chg="mod">
          <ac:chgData name="John DAmbrosia" userId="a76b78698ac40a99" providerId="LiveId" clId="{7F16DAFD-D0CB-4A84-B5AD-438608A501F4}" dt="2021-07-06T18:27:40.767" v="14" actId="1076"/>
          <ac:spMkLst>
            <pc:docMk/>
            <pc:sldMasterMk cId="956817549" sldId="2147483719"/>
            <ac:spMk id="1027" creationId="{00000000-0000-0000-0000-000000000000}"/>
          </ac:spMkLst>
        </pc:spChg>
        <pc:sldLayoutChg chg="modSp mod">
          <pc:chgData name="John DAmbrosia" userId="a76b78698ac40a99" providerId="LiveId" clId="{7F16DAFD-D0CB-4A84-B5AD-438608A501F4}" dt="2021-07-06T18:27:13.762" v="0" actId="1076"/>
          <pc:sldLayoutMkLst>
            <pc:docMk/>
            <pc:sldMasterMk cId="956817549" sldId="2147483719"/>
            <pc:sldLayoutMk cId="1200221392" sldId="2147483721"/>
          </pc:sldLayoutMkLst>
          <pc:spChg chg="mod">
            <ac:chgData name="John DAmbrosia" userId="a76b78698ac40a99" providerId="LiveId" clId="{7F16DAFD-D0CB-4A84-B5AD-438608A501F4}" dt="2021-07-06T18:27:13.762" v="0" actId="1076"/>
            <ac:spMkLst>
              <pc:docMk/>
              <pc:sldMasterMk cId="956817549" sldId="2147483719"/>
              <pc:sldLayoutMk cId="1200221392" sldId="2147483721"/>
              <ac:spMk id="5" creationId="{A3ADC6A5-0679-441E-AB10-456EFEDC7FD7}"/>
            </ac:spMkLst>
          </pc:spChg>
        </pc:sldLayoutChg>
        <pc:sldLayoutChg chg="del">
          <pc:chgData name="John DAmbrosia" userId="a76b78698ac40a99" providerId="LiveId" clId="{7F16DAFD-D0CB-4A84-B5AD-438608A501F4}" dt="2021-07-06T18:28:56.966" v="17" actId="47"/>
          <pc:sldLayoutMkLst>
            <pc:docMk/>
            <pc:sldMasterMk cId="956817549" sldId="2147483719"/>
            <pc:sldLayoutMk cId="1755362157" sldId="2147483767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BC6F15F-043F-4A07-9271-814C1FF124E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CBD4F2C-72F1-47FF-81B5-3AEC55C4AEC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163DC4-3777-4E36-9080-69B3B9F4B3A2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36D7A82-2B2F-40C8-B174-E38DB574231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F86559A-5BC9-4A10-84D9-DB6F3A15901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B727A-6171-488F-9AFC-4286CAF15C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90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87D43-250E-47E3-9E6E-F4C000A7A362}" type="datetimeFigureOut">
              <a:rPr lang="en-GB" smtClean="0"/>
              <a:t>08/07/2021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C7EA21-83D2-47D4-8C46-43C733F3C7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197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C7EA21-83D2-47D4-8C46-43C733F3C71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2717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7200" y="822325"/>
            <a:ext cx="95504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5452" y="3962400"/>
            <a:ext cx="5226049" cy="175260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A3ADC6A5-0679-441E-AB10-456EFEDC7F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625600" y="6645274"/>
            <a:ext cx="1988249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09 July 2021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6" name="Slide Number Placeholder 10">
            <a:extLst>
              <a:ext uri="{FF2B5EF4-FFF2-40B4-BE49-F238E27FC236}">
                <a16:creationId xmlns:a16="http://schemas.microsoft.com/office/drawing/2014/main" id="{4074CB1C-C51E-4D07-A379-614A66D219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0221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 July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3388BE6-14CF-451B-A2BD-1A1EB63EC4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9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9C9BCEC-F3F3-4629-908E-83B4720030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587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32FE97-73A5-47D7-A40D-2F14537E31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4684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01700" y="200025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35700" y="200025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35700" y="413385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9">
            <a:extLst>
              <a:ext uri="{FF2B5EF4-FFF2-40B4-BE49-F238E27FC236}">
                <a16:creationId xmlns:a16="http://schemas.microsoft.com/office/drawing/2014/main" id="{883C9D13-1AE7-4566-83DE-A7473A9E99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09 July 2021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7" name="Slide Number Placeholder 10">
            <a:extLst>
              <a:ext uri="{FF2B5EF4-FFF2-40B4-BE49-F238E27FC236}">
                <a16:creationId xmlns:a16="http://schemas.microsoft.com/office/drawing/2014/main" id="{0F33B605-73FD-45E3-B6C4-C665E0CAAF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24027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889000" y="59055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28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468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8128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468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683865D9-1C1D-438F-8DF1-74E6779467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09 July 2021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8" name="Slide Number Placeholder 10">
            <a:extLst>
              <a:ext uri="{FF2B5EF4-FFF2-40B4-BE49-F238E27FC236}">
                <a16:creationId xmlns:a16="http://schemas.microsoft.com/office/drawing/2014/main" id="{47B5D6FE-3429-4E4E-9B71-3EDB54407A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438763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9055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71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611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611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9">
            <a:extLst>
              <a:ext uri="{FF2B5EF4-FFF2-40B4-BE49-F238E27FC236}">
                <a16:creationId xmlns:a16="http://schemas.microsoft.com/office/drawing/2014/main" id="{02559A12-91A7-4BDD-A83E-9AD7409B50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09 July 2021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7" name="Slide Number Placeholder 10">
            <a:extLst>
              <a:ext uri="{FF2B5EF4-FFF2-40B4-BE49-F238E27FC236}">
                <a16:creationId xmlns:a16="http://schemas.microsoft.com/office/drawing/2014/main" id="{0800EE5C-C8F8-4508-A3FE-BC87291C3D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02005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468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>
            <a:extLst>
              <a:ext uri="{FF2B5EF4-FFF2-40B4-BE49-F238E27FC236}">
                <a16:creationId xmlns:a16="http://schemas.microsoft.com/office/drawing/2014/main" id="{F1E4B548-0797-41DB-B0F9-BA9017CA9EE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09 July 2021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6" name="Slide Number Placeholder 10">
            <a:extLst>
              <a:ext uri="{FF2B5EF4-FFF2-40B4-BE49-F238E27FC236}">
                <a16:creationId xmlns:a16="http://schemas.microsoft.com/office/drawing/2014/main" id="{1A7C77F8-D839-45AC-8CB8-2C9B1415D8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19882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IEEE_TAG_BLU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3200" y="6019800"/>
            <a:ext cx="1524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27200" y="822325"/>
            <a:ext cx="9550400" cy="1143000"/>
          </a:xfrm>
        </p:spPr>
        <p:txBody>
          <a:bodyPr/>
          <a:lstStyle>
            <a:lvl1pPr>
              <a:lnSpc>
                <a:spcPct val="9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5452" y="3962400"/>
            <a:ext cx="5226049" cy="1752600"/>
          </a:xfrm>
        </p:spPr>
        <p:txBody>
          <a:bodyPr/>
          <a:lstStyle>
            <a:lvl1pPr marL="0" indent="0">
              <a:lnSpc>
                <a:spcPct val="90000"/>
              </a:lnSpc>
              <a:buFont typeface="Wingdings" pitchFamily="28" charset="2"/>
              <a:buNone/>
              <a:defRPr sz="2200" b="1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4022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Clr>
                <a:schemeClr val="tx1">
                  <a:lumMod val="65000"/>
                  <a:lumOff val="35000"/>
                </a:schemeClr>
              </a:buClr>
              <a:defRPr/>
            </a:lvl2pPr>
            <a:lvl3pPr>
              <a:buClr>
                <a:schemeClr val="tx1">
                  <a:lumMod val="65000"/>
                  <a:lumOff val="35000"/>
                </a:schemeClr>
              </a:buClr>
              <a:defRPr/>
            </a:lvl3pPr>
            <a:lvl4pPr>
              <a:buClr>
                <a:schemeClr val="tx1">
                  <a:lumMod val="65000"/>
                  <a:lumOff val="35000"/>
                </a:schemeClr>
              </a:buClr>
              <a:defRPr/>
            </a:lvl4pPr>
            <a:lvl5pPr>
              <a:buClr>
                <a:schemeClr val="tx1">
                  <a:lumMod val="65000"/>
                  <a:lumOff val="3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27953F7-7028-42D5-916D-7BE6627B02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6025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9BF96EA-CAB8-47EC-A542-3F53947205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80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Clr>
                <a:schemeClr val="tx1">
                  <a:lumMod val="65000"/>
                  <a:lumOff val="35000"/>
                </a:schemeClr>
              </a:buClr>
              <a:defRPr/>
            </a:lvl2pPr>
            <a:lvl3pPr>
              <a:buClr>
                <a:schemeClr val="tx1">
                  <a:lumMod val="65000"/>
                  <a:lumOff val="35000"/>
                </a:schemeClr>
              </a:buClr>
              <a:defRPr/>
            </a:lvl3pPr>
            <a:lvl4pPr>
              <a:buClr>
                <a:schemeClr val="tx1">
                  <a:lumMod val="65000"/>
                  <a:lumOff val="35000"/>
                </a:schemeClr>
              </a:buClr>
              <a:defRPr/>
            </a:lvl4pPr>
            <a:lvl5pPr>
              <a:buClr>
                <a:schemeClr val="tx1">
                  <a:lumMod val="65000"/>
                  <a:lumOff val="35000"/>
                </a:schemeClr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7953F7-7028-42D5-916D-7BE6627B02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8147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8B0110E-2D8F-42D1-ABE5-BA8ABEF49D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436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 July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6D895B5-E5A3-4927-8301-AE0D88F014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7440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 July 2021</a:t>
            </a:r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5B1CC45-ECFF-4540-B12D-FC3ECC0380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231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 July 2021</a:t>
            </a:r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00DFE802-6583-4FE3-8315-65666B8E5A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3301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 July 2021</a:t>
            </a:r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7C18859-4BB1-483F-8D84-C8EF78C36C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95810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 July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5DC80FB-3CF1-477A-AC44-7FB7BA0D4E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5062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 July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3388BE6-14CF-451B-A2BD-1A1EB63EC4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0866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9C9BCEC-F3F3-4629-908E-83B4720030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4956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>
          <a:xfrm>
            <a:off x="1764937" y="6343878"/>
            <a:ext cx="416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711200" y="6172201"/>
            <a:ext cx="914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6132FE97-73A5-47D7-A40D-2F14537E315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238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01700" y="200025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35700" y="200025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35700" y="413385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48420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BF96EA-CAB8-47EC-A542-3F53947205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6461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889000" y="59055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128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468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8128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468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921183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9055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71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261100" y="19812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261100" y="4114800"/>
            <a:ext cx="51308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328502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1700" y="609600"/>
            <a:ext cx="1046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46800" y="1981200"/>
            <a:ext cx="51308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9942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 July 2021</a:t>
            </a:r>
          </a:p>
        </p:txBody>
      </p:sp>
      <p:sp>
        <p:nvSpPr>
          <p:cNvPr id="5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8B0110E-2D8F-42D1-ABE5-BA8ABEF49DA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035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 July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D895B5-E5A3-4927-8301-AE0D88F014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04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 July 2021</a:t>
            </a:r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5B1CC45-ECFF-4540-B12D-FC3ECC0380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167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65756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 July 2021</a:t>
            </a:r>
          </a:p>
        </p:txBody>
      </p:sp>
      <p:sp>
        <p:nvSpPr>
          <p:cNvPr id="4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0DFE802-6583-4FE3-8315-65666B8E5A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306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 July 2021</a:t>
            </a:r>
            <a:endParaRPr lang="en-US" dirty="0"/>
          </a:p>
        </p:txBody>
      </p:sp>
      <p:sp>
        <p:nvSpPr>
          <p:cNvPr id="3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C18859-4BB1-483F-8D84-C8EF78C36C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190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09 July 2021</a:t>
            </a:r>
          </a:p>
        </p:txBody>
      </p:sp>
      <p:sp>
        <p:nvSpPr>
          <p:cNvPr id="6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DC80FB-3CF1-477A-AC44-7FB7BA0D4ED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116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1625600" y="6635687"/>
            <a:ext cx="1327606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ea typeface="ＭＳ Ｐゴシック" pitchFamily="34" charset="-128"/>
              </a:defRPr>
            </a:lvl1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09 July 2021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4"/>
          </p:nvPr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</a:defRPr>
            </a:lvl1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  <p:pic>
        <p:nvPicPr>
          <p:cNvPr id="7" name="Picture 6" descr="A picture containing drawing&#10;&#10;Description automatically generated">
            <a:extLst>
              <a:ext uri="{FF2B5EF4-FFF2-40B4-BE49-F238E27FC236}">
                <a16:creationId xmlns:a16="http://schemas.microsoft.com/office/drawing/2014/main" id="{9CA1675D-DAEC-47B8-A6EF-147A021119D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9"/>
          <a:srcRect l="4798" t="9499" r="6810" b="33257"/>
          <a:stretch/>
        </p:blipFill>
        <p:spPr>
          <a:xfrm>
            <a:off x="11230331" y="7"/>
            <a:ext cx="935181" cy="847898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F05AFCB-6B6D-457E-983A-F9274F33559E}"/>
              </a:ext>
            </a:extLst>
          </p:cNvPr>
          <p:cNvSpPr/>
          <p:nvPr userDrawn="1"/>
        </p:nvSpPr>
        <p:spPr>
          <a:xfrm>
            <a:off x="3301671" y="6619736"/>
            <a:ext cx="167385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b="1" i="0" kern="1200" dirty="0">
                <a:solidFill>
                  <a:schemeClr val="bg1"/>
                </a:solidFill>
                <a:effectLst/>
                <a:latin typeface="Verdana" charset="0"/>
                <a:ea typeface="ＭＳ Ｐゴシック" charset="0"/>
                <a:cs typeface="ＭＳ Ｐゴシック" charset="0"/>
              </a:rPr>
              <a:t>ec-21-0151-00-PVIS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6817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Blip>
          <a:blip r:embed="rId20"/>
        </a:buBlip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6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30" name="Picture 7" descr="IEEE_TAG_BLUE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5924551"/>
            <a:ext cx="12192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Date Placeholder 9">
            <a:extLst>
              <a:ext uri="{FF2B5EF4-FFF2-40B4-BE49-F238E27FC236}">
                <a16:creationId xmlns:a16="http://schemas.microsoft.com/office/drawing/2014/main" id="{17ECB64A-59B8-4435-8D4C-59F3CA108821}"/>
              </a:ext>
            </a:extLst>
          </p:cNvPr>
          <p:cNvSpPr txBox="1">
            <a:spLocks/>
          </p:cNvSpPr>
          <p:nvPr userDrawn="1"/>
        </p:nvSpPr>
        <p:spPr>
          <a:xfrm>
            <a:off x="1625600" y="6635687"/>
            <a:ext cx="41656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/>
                </a:solidFill>
                <a:latin typeface="Verdana" charset="0"/>
                <a:ea typeface="ＭＳ Ｐゴシック" pitchFamily="34" charset="-128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9pPr>
          </a:lstStyle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01 July 2020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8" name="Slide Number Placeholder 10">
            <a:extLst>
              <a:ext uri="{FF2B5EF4-FFF2-40B4-BE49-F238E27FC236}">
                <a16:creationId xmlns:a16="http://schemas.microsoft.com/office/drawing/2014/main" id="{D75485EB-D5CD-438A-98F9-5987E1CE15D1}"/>
              </a:ext>
            </a:extLst>
          </p:cNvPr>
          <p:cNvSpPr txBox="1">
            <a:spLocks/>
          </p:cNvSpPr>
          <p:nvPr userDrawn="1"/>
        </p:nvSpPr>
        <p:spPr>
          <a:xfrm>
            <a:off x="711200" y="6626258"/>
            <a:ext cx="914400" cy="212726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bg1"/>
                </a:solidFill>
                <a:latin typeface="Verdana" charset="0"/>
                <a:ea typeface="ＭＳ Ｐゴシック" charset="0"/>
                <a:cs typeface="ＭＳ Ｐゴシック" charset="0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ＭＳ Ｐゴシック" charset="0"/>
              </a:defRPr>
            </a:lvl9pPr>
          </a:lstStyle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‹#›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7028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pitchFamily="-112" charset="-128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Verdana" pitchFamily="-112" charset="0"/>
          <a:ea typeface="ＭＳ Ｐゴシック" pitchFamily="28" charset="-128"/>
          <a:cs typeface="ＭＳ Ｐゴシック" pitchFamily="2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itchFamily="28" charset="0"/>
          <a:ea typeface="ＭＳ Ｐゴシック" pitchFamily="28" charset="-128"/>
          <a:cs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80000"/>
        <a:buBlip>
          <a:blip r:embed="rId20"/>
        </a:buBlip>
        <a:defRPr sz="2800">
          <a:solidFill>
            <a:schemeClr val="tx1"/>
          </a:solidFill>
          <a:latin typeface="+mn-lt"/>
          <a:ea typeface="ＭＳ Ｐゴシック" pitchFamily="-112" charset="-128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600">
          <a:solidFill>
            <a:schemeClr val="tx1"/>
          </a:solidFill>
          <a:latin typeface="+mn-lt"/>
          <a:ea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 sz="2200">
          <a:solidFill>
            <a:schemeClr val="tx1"/>
          </a:solidFill>
          <a:latin typeface="+mn-lt"/>
          <a:ea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Char char="–"/>
        <a:defRPr sz="2000">
          <a:solidFill>
            <a:schemeClr val="tx1"/>
          </a:solidFill>
          <a:latin typeface="+mn-lt"/>
          <a:ea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595959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8" charset="2"/>
        <a:buChar char="§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calendar/event?eid=MnJpa3JscXJqaGkzYXVqcm84YXR2azk1YXEgYjFpNjE3OTdycWNlOGtzNWZkOWZpN2sybmNAZw&amp;ctz=America/New_Yor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innovationatwork.ieee.org/events/techtalk-panel-802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eee.org/featured/802/index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50291D1B-1208-42F7-A249-0DD512746B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rgbClr val="006799"/>
                </a:solidFill>
              </a:rPr>
              <a:t>IEEE 802 July 2021</a:t>
            </a:r>
            <a:br>
              <a:rPr lang="en-US" dirty="0">
                <a:solidFill>
                  <a:srgbClr val="006799"/>
                </a:solidFill>
              </a:rPr>
            </a:br>
            <a:r>
              <a:rPr lang="en-US" dirty="0">
                <a:solidFill>
                  <a:srgbClr val="006799"/>
                </a:solidFill>
              </a:rPr>
              <a:t>Public Visibility </a:t>
            </a:r>
            <a:br>
              <a:rPr lang="en-US" dirty="0">
                <a:solidFill>
                  <a:srgbClr val="006799"/>
                </a:solidFill>
              </a:rPr>
            </a:br>
            <a:r>
              <a:rPr lang="en-US" dirty="0">
                <a:solidFill>
                  <a:srgbClr val="006799"/>
                </a:solidFill>
              </a:rPr>
              <a:t>Standing Committee Report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96DB2F60-85B2-4076-A1CA-C47C2C2E6AF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IEEE 802 Jul 2021 Plenary</a:t>
            </a:r>
          </a:p>
          <a:p>
            <a:r>
              <a:rPr lang="en-US" dirty="0"/>
              <a:t>Opening Mtg – 09 July 2021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16524-156E-4B3B-A808-455A5D039926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defTabSz="914400">
              <a:defRPr/>
            </a:pPr>
            <a:r>
              <a:rPr lang="en-US">
                <a:latin typeface="Verdana" panose="020B0604030504040204" pitchFamily="34" charset="0"/>
              </a:rPr>
              <a:t>09 July 2021</a:t>
            </a:r>
            <a:endParaRPr lang="en-US" dirty="0">
              <a:latin typeface="Verdana" panose="020B060403050404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E021ED-A25A-4120-BC7B-CBF2171C97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defTabSz="914400"/>
            <a:fld id="{0ECBBD81-D5DD-4F1F-8336-5264FB2CC873}" type="slidenum">
              <a:rPr lang="en-US" smtClean="0">
                <a:latin typeface="Verdana" panose="020B0604030504040204" pitchFamily="34" charset="0"/>
                <a:ea typeface="ＭＳ Ｐゴシック" panose="020B0600070205080204" pitchFamily="34" charset="-128"/>
              </a:rPr>
              <a:pPr defTabSz="914400"/>
              <a:t>1</a:t>
            </a:fld>
            <a:endParaRPr lang="en-US">
              <a:latin typeface="Verdana" panose="020B060403050404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72257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657E0-A9BE-4AAA-810A-C759F9B42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509" y="609600"/>
            <a:ext cx="11637817" cy="1143000"/>
          </a:xfrm>
        </p:spPr>
        <p:txBody>
          <a:bodyPr/>
          <a:lstStyle/>
          <a:p>
            <a:r>
              <a:rPr lang="en-US" dirty="0"/>
              <a:t>Agenda – Wed, July 21</a:t>
            </a:r>
            <a:br>
              <a:rPr lang="en-US" dirty="0"/>
            </a:br>
            <a:r>
              <a:rPr lang="en-US" dirty="0"/>
              <a:t>Time: 3pm to 4:00pm ET, </a:t>
            </a:r>
            <a:r>
              <a:rPr lang="en-US" dirty="0">
                <a:hlinkClick r:id="rId2"/>
              </a:rPr>
              <a:t>Meeting Info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F44EB-242C-4B25-9119-BAA7D6447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6799"/>
                </a:solidFill>
              </a:rPr>
              <a:t>Agenda</a:t>
            </a:r>
          </a:p>
          <a:p>
            <a:pPr lvl="1"/>
            <a:r>
              <a:rPr lang="en-US" b="1" dirty="0">
                <a:solidFill>
                  <a:srgbClr val="006799"/>
                </a:solidFill>
              </a:rPr>
              <a:t>Review of Social Media Stats</a:t>
            </a:r>
          </a:p>
          <a:p>
            <a:pPr lvl="1"/>
            <a:r>
              <a:rPr lang="en-US" b="1" dirty="0">
                <a:solidFill>
                  <a:srgbClr val="006799"/>
                </a:solidFill>
              </a:rPr>
              <a:t>Public Visibility Metrics</a:t>
            </a:r>
          </a:p>
          <a:p>
            <a:pPr lvl="1"/>
            <a:r>
              <a:rPr lang="en-US" b="1" dirty="0">
                <a:solidFill>
                  <a:srgbClr val="006799"/>
                </a:solidFill>
              </a:rPr>
              <a:t>Future Tech Talks</a:t>
            </a:r>
          </a:p>
          <a:p>
            <a:pPr lvl="1"/>
            <a:r>
              <a:rPr lang="en-US" b="1" dirty="0">
                <a:solidFill>
                  <a:srgbClr val="006799"/>
                </a:solidFill>
              </a:rPr>
              <a:t>Preparations - Ethernet 50</a:t>
            </a:r>
            <a:r>
              <a:rPr lang="en-US" b="1" baseline="30000" dirty="0">
                <a:solidFill>
                  <a:srgbClr val="006799"/>
                </a:solidFill>
              </a:rPr>
              <a:t>th</a:t>
            </a:r>
            <a:r>
              <a:rPr lang="en-US" b="1" dirty="0">
                <a:solidFill>
                  <a:srgbClr val="006799"/>
                </a:solidFill>
              </a:rPr>
              <a:t> Anniversary in 2023</a:t>
            </a:r>
          </a:p>
          <a:p>
            <a:pPr lvl="1"/>
            <a:r>
              <a:rPr lang="en-US" b="1" dirty="0">
                <a:solidFill>
                  <a:srgbClr val="006799"/>
                </a:solidFill>
              </a:rPr>
              <a:t>Other content</a:t>
            </a:r>
          </a:p>
          <a:p>
            <a:pPr lvl="1"/>
            <a:endParaRPr lang="en-US" b="1" dirty="0">
              <a:solidFill>
                <a:srgbClr val="006799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1C6CCD-A86B-4321-84B9-7B909808D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 July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461924-71EC-49F4-A87B-C2459D7B0E0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432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1F9B9-556C-4F07-8481-85508D969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Media Related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395B92-32B4-465D-B4C4-2F21CC8C3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1673702"/>
            <a:ext cx="5519195" cy="4114800"/>
          </a:xfrm>
        </p:spPr>
        <p:txBody>
          <a:bodyPr/>
          <a:lstStyle/>
          <a:p>
            <a:r>
              <a:rPr lang="en-US" sz="2000" dirty="0"/>
              <a:t>Twitter (@IEEE802)</a:t>
            </a:r>
          </a:p>
          <a:p>
            <a:pPr lvl="1"/>
            <a:r>
              <a:rPr lang="en-US" sz="2000" dirty="0"/>
              <a:t>216 followers </a:t>
            </a:r>
          </a:p>
          <a:p>
            <a:pPr lvl="1"/>
            <a:r>
              <a:rPr lang="en-US" sz="2000" dirty="0"/>
              <a:t>Last 90 days (Apr 5 – Jul 6)</a:t>
            </a:r>
          </a:p>
          <a:p>
            <a:pPr lvl="2"/>
            <a:r>
              <a:rPr lang="en-US" sz="1600" dirty="0"/>
              <a:t>6k impressions</a:t>
            </a:r>
          </a:p>
          <a:p>
            <a:r>
              <a:rPr lang="en-US" sz="2000" dirty="0"/>
              <a:t>LinkedIn</a:t>
            </a:r>
          </a:p>
          <a:p>
            <a:pPr lvl="1"/>
            <a:r>
              <a:rPr lang="en-US" sz="2000" dirty="0"/>
              <a:t>229 followers (+21% since Mar 21)</a:t>
            </a:r>
          </a:p>
          <a:p>
            <a:pPr lvl="2"/>
            <a:endParaRPr lang="en-US" sz="16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318BC-0660-464A-963F-BF6E3E500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 July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BBB153-D275-4B51-BDBF-552A1BF049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2CC2B2C-0531-46BC-A968-DD9401D126DA}"/>
              </a:ext>
            </a:extLst>
          </p:cNvPr>
          <p:cNvSpPr txBox="1"/>
          <p:nvPr/>
        </p:nvSpPr>
        <p:spPr>
          <a:xfrm>
            <a:off x="7739270" y="1417981"/>
            <a:ext cx="25709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Twitter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20EAACD-1C06-4601-929D-CD63B14FF2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049193"/>
            <a:ext cx="5812487" cy="1808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41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B7D74-D270-47A3-8E35-B78B67D71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85508"/>
            <a:ext cx="10363200" cy="733063"/>
          </a:xfrm>
        </p:spPr>
        <p:txBody>
          <a:bodyPr/>
          <a:lstStyle/>
          <a:p>
            <a:r>
              <a:rPr lang="en-US" dirty="0"/>
              <a:t>Google Analytics 802 (Jan 1 – Jul 7, 2021)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962EE7-B9EE-41AF-AED5-F923ED476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 July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8B8E0E-5BBE-4883-8B0C-9741B21A84E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6FB0E82-A98F-4394-8D8C-F775EE4FC5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8331" y="1101969"/>
            <a:ext cx="3278016" cy="249976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4E51E61-2BD5-4856-8CFA-C8A377B8BA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8890" y="1101970"/>
            <a:ext cx="3085513" cy="2508066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900FADD-079B-486F-B13F-34DB321C550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314453" y="937845"/>
            <a:ext cx="3361147" cy="558721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2848A63-6747-425D-823F-15F51656E78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8689" y="3610036"/>
            <a:ext cx="3527658" cy="2867465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F9059594-86C3-4335-B7AC-BFA487B59D1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13904" y="3610036"/>
            <a:ext cx="1832780" cy="2867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4124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7D6BF-ED69-48E5-970A-19B5CD03A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622852"/>
          </a:xfrm>
        </p:spPr>
        <p:txBody>
          <a:bodyPr/>
          <a:lstStyle/>
          <a:p>
            <a:r>
              <a:rPr lang="en-US" dirty="0"/>
              <a:t>Content Efforts - IEEE EA Tech Talks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0C16BB-2C10-4607-B1FD-577558C4CE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444487"/>
            <a:ext cx="10363200" cy="46515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Reference - </a:t>
            </a:r>
            <a:r>
              <a:rPr lang="en-US" sz="20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https://innovationatwork.ieee.org/events/techtalk-panel-802/</a:t>
            </a:r>
            <a:endParaRPr lang="en-US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Recordings of Tech Talks available at above URL 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Past Talks Views as of 7/7</a:t>
            </a:r>
          </a:p>
          <a:p>
            <a:pPr marL="741363" lvl="1" indent="-2778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IEEE 802: Connecting the World			Views - 434</a:t>
            </a:r>
          </a:p>
          <a:p>
            <a:pPr marL="741363" lvl="1" indent="-2778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Ethernet Broadband Assessment			Views - 154</a:t>
            </a:r>
          </a:p>
          <a:p>
            <a:pPr marL="741363" lvl="1" indent="-27781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Industrial Ethernet					Views – 116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Arial" panose="020B0604020202020204" pitchFamily="34" charset="0"/>
              </a:rPr>
              <a:t>WLAN Sensing (</a:t>
            </a:r>
            <a:r>
              <a:rPr lang="en-US" sz="2000" dirty="0">
                <a:latin typeface="Arial" panose="020B0604020202020204" pitchFamily="34" charset="0"/>
              </a:rPr>
              <a:t>H</a:t>
            </a:r>
            <a:r>
              <a:rPr lang="en-US" sz="2000" b="0" i="0" dirty="0">
                <a:effectLst/>
                <a:latin typeface="Arial" panose="020B0604020202020204" pitchFamily="34" charset="0"/>
              </a:rPr>
              <a:t>anxiao, Da Silva)			Views - 146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Arial" panose="020B0604020202020204" pitchFamily="34" charset="0"/>
              </a:rPr>
              <a:t>IEEE 802.22: TV White Space (Mody)			Views - 98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Arial" panose="020B0604020202020204" pitchFamily="34" charset="0"/>
              </a:rPr>
              <a:t>IEEE 802.3: State of Ethernet (Law)			Views - 181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</a:rPr>
              <a:t>IEEE 802.18: 802 and the Regulatory World (Holcomb)	Views – 89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Arial" panose="020B0604020202020204" pitchFamily="34" charset="0"/>
              </a:rPr>
              <a:t>IEEE 802 &amp; 802.24 (Godfrey)				Views – 105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0" i="0" dirty="0">
                <a:effectLst/>
                <a:latin typeface="Arial" panose="020B0604020202020204" pitchFamily="34" charset="0"/>
              </a:rPr>
              <a:t>IEEE 802.11: State of Wireless (Stanley)			View</a:t>
            </a:r>
            <a:r>
              <a:rPr lang="en-US" sz="2000" dirty="0">
                <a:latin typeface="Arial" panose="020B0604020202020204" pitchFamily="34" charset="0"/>
              </a:rPr>
              <a:t>s – 120</a:t>
            </a:r>
          </a:p>
          <a:p>
            <a:pPr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b="0" i="0" dirty="0">
                <a:effectLst/>
                <a:latin typeface="Arial" panose="020B0604020202020204" pitchFamily="34" charset="0"/>
              </a:rPr>
              <a:t>Preparations for new 2021- 2022 </a:t>
            </a:r>
            <a:r>
              <a:rPr lang="en-US" sz="2200" dirty="0">
                <a:latin typeface="Arial" panose="020B0604020202020204" pitchFamily="34" charset="0"/>
              </a:rPr>
              <a:t>series underway</a:t>
            </a:r>
            <a:endParaRPr lang="en-US" sz="2200" b="0" i="0" dirty="0">
              <a:effectLst/>
              <a:latin typeface="Arial" panose="020B0604020202020204" pitchFamily="34" charset="0"/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b="0" i="0" dirty="0">
              <a:effectLst/>
              <a:latin typeface="Arial" panose="020B0604020202020204" pitchFamily="34" charset="0"/>
            </a:endParaRPr>
          </a:p>
          <a:p>
            <a:pPr marL="463550" lvl="1" indent="0">
              <a:buNone/>
            </a:pPr>
            <a:r>
              <a:rPr lang="en-US" sz="2000" dirty="0"/>
              <a:t>	</a:t>
            </a:r>
          </a:p>
          <a:p>
            <a:pPr lvl="1"/>
            <a:endParaRPr lang="en-US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620EA5-CE36-4256-8600-EEE3B2A99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 July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923D75-344B-4F1F-8FDA-F5C50094CB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854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C0B6E-3394-4A63-9988-4D79134DA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Closing Report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EC386-902E-4A88-A9BF-3A7C31665F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1981200"/>
            <a:ext cx="10985679" cy="4114800"/>
          </a:xfrm>
        </p:spPr>
        <p:txBody>
          <a:bodyPr/>
          <a:lstStyle/>
          <a:p>
            <a:r>
              <a:rPr lang="en-US" dirty="0"/>
              <a:t>To Be added</a:t>
            </a:r>
            <a:endParaRPr lang="en-US" sz="30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6EAB1F-75A1-4148-81DA-8F496C357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 July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718110-41C2-4EFE-BC27-60FBBFD4BD7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33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A62AB80-7202-4012-A738-1CF8B40487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57DED5C8-2CE4-4889-965F-F6CAA790BA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F324BD-F5AB-48AF-AC74-872B8E9D1E3B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09 July 2021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EDE406-33DB-4D8F-B614-7E9D95ECAA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27953F7-7028-42D5-916D-7BE6627B023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458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935A7B-CD7D-49EB-9F3D-DF629B7C5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304800"/>
            <a:ext cx="11506200" cy="1143000"/>
          </a:xfrm>
        </p:spPr>
        <p:txBody>
          <a:bodyPr/>
          <a:lstStyle/>
          <a:p>
            <a:r>
              <a:rPr lang="en-US" dirty="0"/>
              <a:t>802 Public Visibility SC Scope, Duties, Membership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010278-CCF0-43BB-B025-C818F3CCC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09C4431C-3C8B-4238-82E7-816A2505E65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1C88C2-7B5D-44C3-B28E-365D5B792DA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46068" y="1557344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588" marR="0" lvl="1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AU" sz="14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Scope and Duties</a:t>
            </a:r>
          </a:p>
          <a:p>
            <a:pPr marL="457200" lvl="1"/>
            <a:r>
              <a:rPr lang="en-AU" sz="1400" dirty="0">
                <a:solidFill>
                  <a:srgbClr val="000000"/>
                </a:solidFill>
                <a:latin typeface="Arial"/>
              </a:rPr>
              <a:t>To raise industry awareness in timely fashion of IEEE 802 WG / TAG activities </a:t>
            </a:r>
          </a:p>
          <a:p>
            <a:pPr marL="457200" lvl="1"/>
            <a:r>
              <a:rPr lang="en-AU" sz="1400" dirty="0">
                <a:solidFill>
                  <a:srgbClr val="000000"/>
                </a:solidFill>
                <a:latin typeface="Arial"/>
              </a:rPr>
              <a:t>Develop social media content based on IEEE 802 WG / TAG activities </a:t>
            </a:r>
          </a:p>
          <a:p>
            <a:pPr marL="639762" lvl="2"/>
            <a:r>
              <a:rPr lang="en-AU" sz="1400" dirty="0">
                <a:solidFill>
                  <a:srgbClr val="000000"/>
                </a:solidFill>
                <a:latin typeface="Arial"/>
              </a:rPr>
              <a:t>Twitter - https://twitter.com/ieee802</a:t>
            </a:r>
          </a:p>
          <a:p>
            <a:pPr marL="639762" lvl="2"/>
            <a:r>
              <a:rPr lang="en-AU" sz="1400" dirty="0">
                <a:solidFill>
                  <a:srgbClr val="000000"/>
                </a:solidFill>
                <a:latin typeface="Arial"/>
              </a:rPr>
              <a:t>LinkedIn – https://www.linkedin.com/company/ieee802 </a:t>
            </a:r>
          </a:p>
          <a:p>
            <a:pPr marL="639762" lvl="2"/>
            <a:r>
              <a:rPr lang="en-AU" sz="1400" dirty="0">
                <a:solidFill>
                  <a:srgbClr val="000000"/>
                </a:solidFill>
                <a:latin typeface="Arial"/>
              </a:rPr>
              <a:t>IEEE-SA 802  - </a:t>
            </a:r>
            <a:r>
              <a:rPr lang="en-AU" sz="1400" dirty="0">
                <a:solidFill>
                  <a:srgbClr val="000000"/>
                </a:solidFill>
                <a:latin typeface="Arial"/>
                <a:hlinkClick r:id="rId2"/>
              </a:rPr>
              <a:t>https://standards.ieee.org/featured/802/index.html</a:t>
            </a:r>
            <a:endParaRPr lang="en-AU" sz="1400" dirty="0">
              <a:solidFill>
                <a:srgbClr val="000000"/>
              </a:solidFill>
              <a:latin typeface="Arial"/>
            </a:endParaRPr>
          </a:p>
          <a:p>
            <a:pPr marL="463550" lvl="1"/>
            <a:r>
              <a:rPr kumimoji="0" lang="en-AU" sz="1400" b="1" i="1" u="sng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Arial"/>
              </a:rPr>
              <a:t>Content </a:t>
            </a:r>
          </a:p>
          <a:p>
            <a:pPr marL="631825" lvl="2" indent="-177800"/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Review Pre 802 Plenary meetings for social media messaging: PARs to be considered, Tutorials, [802.3] Call-for-Interests, New Task Force formations</a:t>
            </a:r>
          </a:p>
          <a:p>
            <a:pPr marL="631825" lvl="2" indent="-177800"/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Review Post 802 Plenary meetings for social media messaging: Study Group formations, IEEE 802 Position Approvals</a:t>
            </a:r>
          </a:p>
          <a:p>
            <a:pPr marL="631825" lvl="2" indent="-177800"/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Other 802 related material for social media messaging: Press Releases, White Paper publications, Other 802 approved news, </a:t>
            </a:r>
            <a:r>
              <a:rPr lang="en-US" sz="1400" b="0" u="sng" dirty="0">
                <a:latin typeface="Arial" panose="020B0604020202020204" pitchFamily="34" charset="0"/>
                <a:cs typeface="Arial" panose="020B0604020202020204" pitchFamily="34" charset="0"/>
              </a:rPr>
              <a:t>802 WG / TAG Activities with IEEE-SA</a:t>
            </a:r>
          </a:p>
          <a:p>
            <a:pPr marL="631825" lvl="2" indent="-177800"/>
            <a:r>
              <a:rPr lang="en-US" sz="1400" b="0" u="sng" dirty="0">
                <a:latin typeface="Arial" panose="020B0604020202020204" pitchFamily="34" charset="0"/>
                <a:cs typeface="Arial" panose="020B0604020202020204" pitchFamily="34" charset="0"/>
              </a:rPr>
              <a:t>IEEE-SA Standards Board Related </a:t>
            </a:r>
            <a:r>
              <a:rPr lang="en-US" sz="1400" b="0" dirty="0">
                <a:latin typeface="Arial" panose="020B0604020202020204" pitchFamily="34" charset="0"/>
                <a:cs typeface="Arial" panose="020B0604020202020204" pitchFamily="34" charset="0"/>
              </a:rPr>
              <a:t>- PAR Approvals, Standards Approval, Standards Publication, </a:t>
            </a:r>
            <a:endParaRPr kumimoji="0" lang="en-AU" sz="14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88" lvl="1" indent="0">
              <a:buNone/>
            </a:pPr>
            <a:r>
              <a:rPr lang="en-AU" sz="1400" b="1" dirty="0">
                <a:latin typeface="Arial"/>
              </a:rPr>
              <a:t>Membership</a:t>
            </a:r>
          </a:p>
          <a:p>
            <a:pPr marL="566738" lvl="1" indent="-285750">
              <a:buFont typeface="Arial" panose="020B0604020202020204" pitchFamily="34" charset="0"/>
              <a:buChar char="•"/>
            </a:pPr>
            <a:r>
              <a:rPr lang="en-AU" sz="1400" dirty="0">
                <a:latin typeface="Arial"/>
              </a:rPr>
              <a:t>Membership in the Standing Committee is open to anyone that wishes to participate (ideally at least one participant from each 802 WG and TAG)</a:t>
            </a:r>
            <a:endParaRPr kumimoji="0" lang="en-AU" sz="14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Arial"/>
            </a:endParaRP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D5435955-F4BE-4DBA-94CA-FDAB551D134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711200" y="6626258"/>
            <a:ext cx="914400" cy="212726"/>
          </a:xfrm>
        </p:spPr>
        <p:txBody>
          <a:bodyPr/>
          <a:lstStyle/>
          <a:p>
            <a:fld id="{427953F7-7028-42D5-916D-7BE6627B023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09523"/>
      </p:ext>
    </p:extLst>
  </p:cSld>
  <p:clrMapOvr>
    <a:masterClrMapping/>
  </p:clrMapOvr>
</p:sld>
</file>

<file path=ppt/theme/theme1.xml><?xml version="1.0" encoding="utf-8"?>
<a:theme xmlns:a="http://schemas.openxmlformats.org/drawingml/2006/main" name="ieee_corporate_template_1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ieee_corporate_template_1">
  <a:themeElements>
    <a:clrScheme name="Custom 3">
      <a:dk1>
        <a:srgbClr val="000000"/>
      </a:dk1>
      <a:lt1>
        <a:srgbClr val="FFFFFF"/>
      </a:lt1>
      <a:dk2>
        <a:srgbClr val="005582"/>
      </a:dk2>
      <a:lt2>
        <a:srgbClr val="808080"/>
      </a:lt2>
      <a:accent1>
        <a:srgbClr val="DC5D26"/>
      </a:accent1>
      <a:accent2>
        <a:srgbClr val="52A93A"/>
      </a:accent2>
      <a:accent3>
        <a:srgbClr val="FFFFFF"/>
      </a:accent3>
      <a:accent4>
        <a:srgbClr val="000000"/>
      </a:accent4>
      <a:accent5>
        <a:srgbClr val="6C0521"/>
      </a:accent5>
      <a:accent6>
        <a:srgbClr val="477E27"/>
      </a:accent6>
      <a:hlink>
        <a:srgbClr val="0080FF"/>
      </a:hlink>
      <a:folHlink>
        <a:srgbClr val="48186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28" charset="0"/>
            <a:ea typeface="ＭＳ Ｐゴシック" pitchFamily="28" charset="-128"/>
            <a:cs typeface="ＭＳ Ｐゴシック" pitchFamily="28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3">
        <a:dk1>
          <a:srgbClr val="000000"/>
        </a:dk1>
        <a:lt1>
          <a:srgbClr val="FFFFFF"/>
        </a:lt1>
        <a:dk2>
          <a:srgbClr val="0F3D88"/>
        </a:dk2>
        <a:lt2>
          <a:srgbClr val="808080"/>
        </a:lt2>
        <a:accent1>
          <a:srgbClr val="FF8000"/>
        </a:accent1>
        <a:accent2>
          <a:srgbClr val="59B308"/>
        </a:accent2>
        <a:accent3>
          <a:srgbClr val="FFFFFF"/>
        </a:accent3>
        <a:accent4>
          <a:srgbClr val="000000"/>
        </a:accent4>
        <a:accent5>
          <a:srgbClr val="FFC0AA"/>
        </a:accent5>
        <a:accent6>
          <a:srgbClr val="50A206"/>
        </a:accent6>
        <a:hlink>
          <a:srgbClr val="008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ieee_presentation_template.pot</Template>
  <TotalTime>11379</TotalTime>
  <Words>498</Words>
  <Application>Microsoft Office PowerPoint</Application>
  <PresentationFormat>Widescreen</PresentationFormat>
  <Paragraphs>71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Verdana</vt:lpstr>
      <vt:lpstr>Wingdings</vt:lpstr>
      <vt:lpstr>ieee_corporate_template_1</vt:lpstr>
      <vt:lpstr>1_ieee_corporate_template_1</vt:lpstr>
      <vt:lpstr>IEEE 802 July 2021 Public Visibility  Standing Committee Report</vt:lpstr>
      <vt:lpstr>Agenda – Wed, July 21 Time: 3pm to 4:00pm ET, Meeting Info </vt:lpstr>
      <vt:lpstr>Social Media Related Tools</vt:lpstr>
      <vt:lpstr>Google Analytics 802 (Jan 1 – Jul 7, 2021)</vt:lpstr>
      <vt:lpstr>Content Efforts - IEEE EA Tech Talks </vt:lpstr>
      <vt:lpstr>Closing Report Update</vt:lpstr>
      <vt:lpstr>PowerPoint Presentation</vt:lpstr>
      <vt:lpstr>802 Public Visibility SC Scope, Duties, Membership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Engel, Lisa Lisa.</dc:creator>
  <cp:lastModifiedBy>John DAmbrosia</cp:lastModifiedBy>
  <cp:revision>159</cp:revision>
  <dcterms:created xsi:type="dcterms:W3CDTF">2012-11-14T18:53:32Z</dcterms:created>
  <dcterms:modified xsi:type="dcterms:W3CDTF">2021-07-08T14:17:38Z</dcterms:modified>
</cp:coreProperties>
</file>