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4" r:id="rId4"/>
    <p:sldId id="257" r:id="rId5"/>
    <p:sldId id="689" r:id="rId6"/>
    <p:sldId id="260" r:id="rId7"/>
    <p:sldId id="688" r:id="rId8"/>
    <p:sldId id="690" r:id="rId9"/>
    <p:sldId id="686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264"/>
            <p14:sldId id="257"/>
            <p14:sldId id="689"/>
            <p14:sldId id="260"/>
            <p14:sldId id="688"/>
            <p14:sldId id="690"/>
            <p14:sldId id="6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16DAFD-D0CB-4A84-B5AD-438608A501F4}" v="7" dt="2021-07-06T18:32:26.5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83" autoAdjust="0"/>
    <p:restoredTop sz="96357" autoAdjust="0"/>
  </p:normalViewPr>
  <p:slideViewPr>
    <p:cSldViewPr snapToGrid="0" snapToObjects="1">
      <p:cViewPr varScale="1">
        <p:scale>
          <a:sx n="102" d="100"/>
          <a:sy n="102" d="100"/>
        </p:scale>
        <p:origin x="75" y="489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7F16DAFD-D0CB-4A84-B5AD-438608A501F4}"/>
    <pc:docChg chg="undo custSel addSld delSld modSld sldOrd modMainMaster modSection">
      <pc:chgData name="John DAmbrosia" userId="a76b78698ac40a99" providerId="LiveId" clId="{7F16DAFD-D0CB-4A84-B5AD-438608A501F4}" dt="2021-07-08T14:16:26.211" v="644" actId="6549"/>
      <pc:docMkLst>
        <pc:docMk/>
      </pc:docMkLst>
      <pc:sldChg chg="modSp mod">
        <pc:chgData name="John DAmbrosia" userId="a76b78698ac40a99" providerId="LiveId" clId="{7F16DAFD-D0CB-4A84-B5AD-438608A501F4}" dt="2021-07-06T18:28:11.918" v="16" actId="6549"/>
        <pc:sldMkLst>
          <pc:docMk/>
          <pc:sldMk cId="472257756" sldId="256"/>
        </pc:sldMkLst>
        <pc:spChg chg="mod">
          <ac:chgData name="John DAmbrosia" userId="a76b78698ac40a99" providerId="LiveId" clId="{7F16DAFD-D0CB-4A84-B5AD-438608A501F4}" dt="2021-07-06T18:28:11.918" v="16" actId="6549"/>
          <ac:spMkLst>
            <pc:docMk/>
            <pc:sldMk cId="472257756" sldId="256"/>
            <ac:spMk id="7" creationId="{96DB2F60-85B2-4076-A1CA-C47C2C2E6AF4}"/>
          </ac:spMkLst>
        </pc:spChg>
      </pc:sldChg>
      <pc:sldChg chg="addSp delSp modSp add del mod">
        <pc:chgData name="John DAmbrosia" userId="a76b78698ac40a99" providerId="LiveId" clId="{7F16DAFD-D0CB-4A84-B5AD-438608A501F4}" dt="2021-07-06T18:50:21.856" v="179" actId="478"/>
        <pc:sldMkLst>
          <pc:docMk/>
          <pc:sldMk cId="89141915" sldId="257"/>
        </pc:sldMkLst>
        <pc:spChg chg="mod">
          <ac:chgData name="John DAmbrosia" userId="a76b78698ac40a99" providerId="LiveId" clId="{7F16DAFD-D0CB-4A84-B5AD-438608A501F4}" dt="2021-07-06T18:50:17.716" v="178" actId="6549"/>
          <ac:spMkLst>
            <pc:docMk/>
            <pc:sldMk cId="89141915" sldId="257"/>
            <ac:spMk id="3" creationId="{65395B92-32B4-465D-B4C4-2F21CC8C3C0F}"/>
          </ac:spMkLst>
        </pc:spChg>
        <pc:spChg chg="del mod">
          <ac:chgData name="John DAmbrosia" userId="a76b78698ac40a99" providerId="LiveId" clId="{7F16DAFD-D0CB-4A84-B5AD-438608A501F4}" dt="2021-07-06T18:50:21.856" v="179" actId="478"/>
          <ac:spMkLst>
            <pc:docMk/>
            <pc:sldMk cId="89141915" sldId="257"/>
            <ac:spMk id="13" creationId="{DEBE3229-FB68-4FFA-8F6D-9A2A4D686245}"/>
          </ac:spMkLst>
        </pc:spChg>
        <pc:picChg chg="del">
          <ac:chgData name="John DAmbrosia" userId="a76b78698ac40a99" providerId="LiveId" clId="{7F16DAFD-D0CB-4A84-B5AD-438608A501F4}" dt="2021-07-06T18:41:13.919" v="119" actId="478"/>
          <ac:picMkLst>
            <pc:docMk/>
            <pc:sldMk cId="89141915" sldId="257"/>
            <ac:picMk id="7" creationId="{B1FBA37C-8564-40C2-B60C-0ED7E4DB7703}"/>
          </ac:picMkLst>
        </pc:picChg>
        <pc:picChg chg="add mod">
          <ac:chgData name="John DAmbrosia" userId="a76b78698ac40a99" providerId="LiveId" clId="{7F16DAFD-D0CB-4A84-B5AD-438608A501F4}" dt="2021-07-06T18:42:33.018" v="125" actId="1076"/>
          <ac:picMkLst>
            <pc:docMk/>
            <pc:sldMk cId="89141915" sldId="257"/>
            <ac:picMk id="8" creationId="{E20EAACD-1C06-4601-929D-CD63B14FF2DD}"/>
          </ac:picMkLst>
        </pc:picChg>
        <pc:picChg chg="del">
          <ac:chgData name="John DAmbrosia" userId="a76b78698ac40a99" providerId="LiveId" clId="{7F16DAFD-D0CB-4A84-B5AD-438608A501F4}" dt="2021-07-06T18:41:15.595" v="120" actId="478"/>
          <ac:picMkLst>
            <pc:docMk/>
            <pc:sldMk cId="89141915" sldId="257"/>
            <ac:picMk id="12" creationId="{057E0888-C4D5-4CBA-A9F2-F20F6636C391}"/>
          </ac:picMkLst>
        </pc:picChg>
      </pc:sldChg>
      <pc:sldChg chg="modSp mod ord">
        <pc:chgData name="John DAmbrosia" userId="a76b78698ac40a99" providerId="LiveId" clId="{7F16DAFD-D0CB-4A84-B5AD-438608A501F4}" dt="2021-07-08T14:16:26.211" v="644" actId="6549"/>
        <pc:sldMkLst>
          <pc:docMk/>
          <pc:sldMk cId="142385420" sldId="260"/>
        </pc:sldMkLst>
        <pc:spChg chg="mod">
          <ac:chgData name="John DAmbrosia" userId="a76b78698ac40a99" providerId="LiveId" clId="{7F16DAFD-D0CB-4A84-B5AD-438608A501F4}" dt="2021-07-08T14:16:26.211" v="644" actId="6549"/>
          <ac:spMkLst>
            <pc:docMk/>
            <pc:sldMk cId="142385420" sldId="260"/>
            <ac:spMk id="3" creationId="{7D0C16BB-2C10-4607-B1FD-577558C4CEE6}"/>
          </ac:spMkLst>
        </pc:spChg>
      </pc:sldChg>
      <pc:sldChg chg="del">
        <pc:chgData name="John DAmbrosia" userId="a76b78698ac40a99" providerId="LiveId" clId="{7F16DAFD-D0CB-4A84-B5AD-438608A501F4}" dt="2021-07-06T19:06:40.250" v="321" actId="47"/>
        <pc:sldMkLst>
          <pc:docMk/>
          <pc:sldMk cId="621077890" sldId="261"/>
        </pc:sldMkLst>
      </pc:sldChg>
      <pc:sldChg chg="modSp mod">
        <pc:chgData name="John DAmbrosia" userId="a76b78698ac40a99" providerId="LiveId" clId="{7F16DAFD-D0CB-4A84-B5AD-438608A501F4}" dt="2021-07-08T14:13:37.987" v="561" actId="20577"/>
        <pc:sldMkLst>
          <pc:docMk/>
          <pc:sldMk cId="2894432035" sldId="264"/>
        </pc:sldMkLst>
        <pc:spChg chg="mod">
          <ac:chgData name="John DAmbrosia" userId="a76b78698ac40a99" providerId="LiveId" clId="{7F16DAFD-D0CB-4A84-B5AD-438608A501F4}" dt="2021-07-06T18:31:51.075" v="37" actId="20577"/>
          <ac:spMkLst>
            <pc:docMk/>
            <pc:sldMk cId="2894432035" sldId="264"/>
            <ac:spMk id="2" creationId="{D13657E0-A9BE-4AAA-810A-C759F9B420CF}"/>
          </ac:spMkLst>
        </pc:spChg>
        <pc:spChg chg="mod">
          <ac:chgData name="John DAmbrosia" userId="a76b78698ac40a99" providerId="LiveId" clId="{7F16DAFD-D0CB-4A84-B5AD-438608A501F4}" dt="2021-07-08T14:13:37.987" v="561" actId="20577"/>
          <ac:spMkLst>
            <pc:docMk/>
            <pc:sldMk cId="2894432035" sldId="264"/>
            <ac:spMk id="3" creationId="{75DF44EB-242C-4B25-9119-BAA7D6447A3F}"/>
          </ac:spMkLst>
        </pc:spChg>
      </pc:sldChg>
      <pc:sldChg chg="delSp modSp mod ord">
        <pc:chgData name="John DAmbrosia" userId="a76b78698ac40a99" providerId="LiveId" clId="{7F16DAFD-D0CB-4A84-B5AD-438608A501F4}" dt="2021-07-08T14:14:05" v="563"/>
        <pc:sldMkLst>
          <pc:docMk/>
          <pc:sldMk cId="1972609523" sldId="686"/>
        </pc:sldMkLst>
        <pc:spChg chg="del">
          <ac:chgData name="John DAmbrosia" userId="a76b78698ac40a99" providerId="LiveId" clId="{7F16DAFD-D0CB-4A84-B5AD-438608A501F4}" dt="2021-07-06T18:29:28.193" v="19" actId="478"/>
          <ac:spMkLst>
            <pc:docMk/>
            <pc:sldMk cId="1972609523" sldId="686"/>
            <ac:spMk id="3" creationId="{76BD30E1-7765-4851-996E-507C10E14C33}"/>
          </ac:spMkLst>
        </pc:spChg>
        <pc:spChg chg="del mod">
          <ac:chgData name="John DAmbrosia" userId="a76b78698ac40a99" providerId="LiveId" clId="{7F16DAFD-D0CB-4A84-B5AD-438608A501F4}" dt="2021-07-06T18:29:32.258" v="20" actId="478"/>
          <ac:spMkLst>
            <pc:docMk/>
            <pc:sldMk cId="1972609523" sldId="686"/>
            <ac:spMk id="6" creationId="{5D263481-1D2C-4A70-AB86-51BE2FB2D4CB}"/>
          </ac:spMkLst>
        </pc:spChg>
      </pc:sldChg>
      <pc:sldChg chg="del">
        <pc:chgData name="John DAmbrosia" userId="a76b78698ac40a99" providerId="LiveId" clId="{7F16DAFD-D0CB-4A84-B5AD-438608A501F4}" dt="2021-07-06T18:28:56.966" v="17" actId="47"/>
        <pc:sldMkLst>
          <pc:docMk/>
          <pc:sldMk cId="2833472985" sldId="687"/>
        </pc:sldMkLst>
      </pc:sldChg>
      <pc:sldChg chg="addSp delSp modSp mod">
        <pc:chgData name="John DAmbrosia" userId="a76b78698ac40a99" providerId="LiveId" clId="{7F16DAFD-D0CB-4A84-B5AD-438608A501F4}" dt="2021-07-08T14:13:15.280" v="546" actId="20577"/>
        <pc:sldMkLst>
          <pc:docMk/>
          <pc:sldMk cId="1944124776" sldId="689"/>
        </pc:sldMkLst>
        <pc:spChg chg="mod">
          <ac:chgData name="John DAmbrosia" userId="a76b78698ac40a99" providerId="LiveId" clId="{7F16DAFD-D0CB-4A84-B5AD-438608A501F4}" dt="2021-07-08T14:13:15.280" v="546" actId="20577"/>
          <ac:spMkLst>
            <pc:docMk/>
            <pc:sldMk cId="1944124776" sldId="689"/>
            <ac:spMk id="2" creationId="{4D6B7D74-D270-47A3-8E35-B78B67D71035}"/>
          </ac:spMkLst>
        </pc:spChg>
        <pc:picChg chg="add del mod">
          <ac:chgData name="John DAmbrosia" userId="a76b78698ac40a99" providerId="LiveId" clId="{7F16DAFD-D0CB-4A84-B5AD-438608A501F4}" dt="2021-07-08T12:52:16.855" v="368" actId="478"/>
          <ac:picMkLst>
            <pc:docMk/>
            <pc:sldMk cId="1944124776" sldId="689"/>
            <ac:picMk id="6" creationId="{3BAFDFFB-BDC3-4E69-BD84-0D3B4FECE29C}"/>
          </ac:picMkLst>
        </pc:picChg>
        <pc:picChg chg="add mod">
          <ac:chgData name="John DAmbrosia" userId="a76b78698ac40a99" providerId="LiveId" clId="{7F16DAFD-D0CB-4A84-B5AD-438608A501F4}" dt="2021-07-08T14:11:09.215" v="501" actId="1038"/>
          <ac:picMkLst>
            <pc:docMk/>
            <pc:sldMk cId="1944124776" sldId="689"/>
            <ac:picMk id="7" creationId="{B6FB0E82-A98F-4394-8D8C-F775EE4FC514}"/>
          </ac:picMkLst>
        </pc:picChg>
        <pc:picChg chg="add del mod">
          <ac:chgData name="John DAmbrosia" userId="a76b78698ac40a99" providerId="LiveId" clId="{7F16DAFD-D0CB-4A84-B5AD-438608A501F4}" dt="2021-07-08T14:10:36.562" v="440" actId="478"/>
          <ac:picMkLst>
            <pc:docMk/>
            <pc:sldMk cId="1944124776" sldId="689"/>
            <ac:picMk id="8" creationId="{3BF2FE69-F87E-4E72-869C-BE5786776402}"/>
          </ac:picMkLst>
        </pc:picChg>
        <pc:picChg chg="del">
          <ac:chgData name="John DAmbrosia" userId="a76b78698ac40a99" providerId="LiveId" clId="{7F16DAFD-D0CB-4A84-B5AD-438608A501F4}" dt="2021-07-06T18:54:10.012" v="192" actId="478"/>
          <ac:picMkLst>
            <pc:docMk/>
            <pc:sldMk cId="1944124776" sldId="689"/>
            <ac:picMk id="9" creationId="{2C1FFF66-C471-429B-BD1C-E7BBD7274F95}"/>
          </ac:picMkLst>
        </pc:picChg>
        <pc:picChg chg="add mod">
          <ac:chgData name="John DAmbrosia" userId="a76b78698ac40a99" providerId="LiveId" clId="{7F16DAFD-D0CB-4A84-B5AD-438608A501F4}" dt="2021-07-08T14:11:09.215" v="501" actId="1038"/>
          <ac:picMkLst>
            <pc:docMk/>
            <pc:sldMk cId="1944124776" sldId="689"/>
            <ac:picMk id="10" creationId="{E4E51E61-2BD5-4856-8CFA-C8A377B8BAD5}"/>
          </ac:picMkLst>
        </pc:picChg>
        <pc:picChg chg="del">
          <ac:chgData name="John DAmbrosia" userId="a76b78698ac40a99" providerId="LiveId" clId="{7F16DAFD-D0CB-4A84-B5AD-438608A501F4}" dt="2021-07-06T18:56:31.725" v="197" actId="478"/>
          <ac:picMkLst>
            <pc:docMk/>
            <pc:sldMk cId="1944124776" sldId="689"/>
            <ac:picMk id="11" creationId="{EF4D828B-7766-4223-A157-FAC77018E4FB}"/>
          </ac:picMkLst>
        </pc:picChg>
        <pc:picChg chg="add del mod">
          <ac:chgData name="John DAmbrosia" userId="a76b78698ac40a99" providerId="LiveId" clId="{7F16DAFD-D0CB-4A84-B5AD-438608A501F4}" dt="2021-07-08T14:05:21.540" v="375" actId="478"/>
          <ac:picMkLst>
            <pc:docMk/>
            <pc:sldMk cId="1944124776" sldId="689"/>
            <ac:picMk id="12" creationId="{CDE00930-5E09-4BC0-B3BD-AB2A4F08DB16}"/>
          </ac:picMkLst>
        </pc:picChg>
        <pc:picChg chg="add del mod">
          <ac:chgData name="John DAmbrosia" userId="a76b78698ac40a99" providerId="LiveId" clId="{7F16DAFD-D0CB-4A84-B5AD-438608A501F4}" dt="2021-07-08T14:06:59.656" v="390" actId="22"/>
          <ac:picMkLst>
            <pc:docMk/>
            <pc:sldMk cId="1944124776" sldId="689"/>
            <ac:picMk id="13" creationId="{8791981F-62B0-42DF-9F8B-B442E4D6D4D6}"/>
          </ac:picMkLst>
        </pc:picChg>
        <pc:picChg chg="add del mod">
          <ac:chgData name="John DAmbrosia" userId="a76b78698ac40a99" providerId="LiveId" clId="{7F16DAFD-D0CB-4A84-B5AD-438608A501F4}" dt="2021-07-08T14:07:04.474" v="392" actId="478"/>
          <ac:picMkLst>
            <pc:docMk/>
            <pc:sldMk cId="1944124776" sldId="689"/>
            <ac:picMk id="14" creationId="{1DFD6E40-B3ED-4A2F-B50E-FCC7FD2834A3}"/>
          </ac:picMkLst>
        </pc:picChg>
        <pc:picChg chg="del">
          <ac:chgData name="John DAmbrosia" userId="a76b78698ac40a99" providerId="LiveId" clId="{7F16DAFD-D0CB-4A84-B5AD-438608A501F4}" dt="2021-07-06T18:57:25.986" v="202" actId="478"/>
          <ac:picMkLst>
            <pc:docMk/>
            <pc:sldMk cId="1944124776" sldId="689"/>
            <ac:picMk id="15" creationId="{B4921E68-DEE7-4ED8-A839-2EB9AE0ED47C}"/>
          </ac:picMkLst>
        </pc:picChg>
        <pc:picChg chg="add mod">
          <ac:chgData name="John DAmbrosia" userId="a76b78698ac40a99" providerId="LiveId" clId="{7F16DAFD-D0CB-4A84-B5AD-438608A501F4}" dt="2021-07-08T14:10:58.524" v="466" actId="1037"/>
          <ac:picMkLst>
            <pc:docMk/>
            <pc:sldMk cId="1944124776" sldId="689"/>
            <ac:picMk id="16" creationId="{3900FADD-079B-486F-B13F-34DB321C5505}"/>
          </ac:picMkLst>
        </pc:picChg>
        <pc:picChg chg="add mod">
          <ac:chgData name="John DAmbrosia" userId="a76b78698ac40a99" providerId="LiveId" clId="{7F16DAFD-D0CB-4A84-B5AD-438608A501F4}" dt="2021-07-08T14:11:09.215" v="501" actId="1038"/>
          <ac:picMkLst>
            <pc:docMk/>
            <pc:sldMk cId="1944124776" sldId="689"/>
            <ac:picMk id="18" creationId="{D2848A63-6747-425D-823F-15F51656E78F}"/>
          </ac:picMkLst>
        </pc:picChg>
        <pc:picChg chg="add mod">
          <ac:chgData name="John DAmbrosia" userId="a76b78698ac40a99" providerId="LiveId" clId="{7F16DAFD-D0CB-4A84-B5AD-438608A501F4}" dt="2021-07-08T14:12:43.990" v="506" actId="1076"/>
          <ac:picMkLst>
            <pc:docMk/>
            <pc:sldMk cId="1944124776" sldId="689"/>
            <ac:picMk id="20" creationId="{F9059594-86C3-4335-B7AC-BFA487B59D19}"/>
          </ac:picMkLst>
        </pc:picChg>
        <pc:picChg chg="del">
          <ac:chgData name="John DAmbrosia" userId="a76b78698ac40a99" providerId="LiveId" clId="{7F16DAFD-D0CB-4A84-B5AD-438608A501F4}" dt="2021-07-06T18:58:22.597" v="210" actId="478"/>
          <ac:picMkLst>
            <pc:docMk/>
            <pc:sldMk cId="1944124776" sldId="689"/>
            <ac:picMk id="21" creationId="{4B10F5EA-B9A6-4381-B29B-266F619507C4}"/>
          </ac:picMkLst>
        </pc:picChg>
      </pc:sldChg>
      <pc:sldChg chg="addSp delSp modSp new mod modClrScheme chgLayout">
        <pc:chgData name="John DAmbrosia" userId="a76b78698ac40a99" providerId="LiveId" clId="{7F16DAFD-D0CB-4A84-B5AD-438608A501F4}" dt="2021-07-08T14:14:38.317" v="571" actId="20577"/>
        <pc:sldMkLst>
          <pc:docMk/>
          <pc:sldMk cId="270445899" sldId="690"/>
        </pc:sldMkLst>
        <pc:spChg chg="del mod ord">
          <ac:chgData name="John DAmbrosia" userId="a76b78698ac40a99" providerId="LiveId" clId="{7F16DAFD-D0CB-4A84-B5AD-438608A501F4}" dt="2021-07-08T14:14:34.066" v="565" actId="700"/>
          <ac:spMkLst>
            <pc:docMk/>
            <pc:sldMk cId="270445899" sldId="690"/>
            <ac:spMk id="2" creationId="{AD08F77A-EC16-4E7F-A7AB-C47446B4C61E}"/>
          </ac:spMkLst>
        </pc:spChg>
        <pc:spChg chg="del mod ord">
          <ac:chgData name="John DAmbrosia" userId="a76b78698ac40a99" providerId="LiveId" clId="{7F16DAFD-D0CB-4A84-B5AD-438608A501F4}" dt="2021-07-08T14:14:34.066" v="565" actId="700"/>
          <ac:spMkLst>
            <pc:docMk/>
            <pc:sldMk cId="270445899" sldId="690"/>
            <ac:spMk id="3" creationId="{0544B043-A0CB-40C2-9D63-440AA3B298D1}"/>
          </ac:spMkLst>
        </pc:spChg>
        <pc:spChg chg="mod ord">
          <ac:chgData name="John DAmbrosia" userId="a76b78698ac40a99" providerId="LiveId" clId="{7F16DAFD-D0CB-4A84-B5AD-438608A501F4}" dt="2021-07-08T14:14:34.066" v="565" actId="700"/>
          <ac:spMkLst>
            <pc:docMk/>
            <pc:sldMk cId="270445899" sldId="690"/>
            <ac:spMk id="4" creationId="{08F324BD-F5AB-48AF-AC74-872B8E9D1E3B}"/>
          </ac:spMkLst>
        </pc:spChg>
        <pc:spChg chg="mod ord">
          <ac:chgData name="John DAmbrosia" userId="a76b78698ac40a99" providerId="LiveId" clId="{7F16DAFD-D0CB-4A84-B5AD-438608A501F4}" dt="2021-07-08T14:14:34.066" v="565" actId="700"/>
          <ac:spMkLst>
            <pc:docMk/>
            <pc:sldMk cId="270445899" sldId="690"/>
            <ac:spMk id="5" creationId="{6FEDE406-33DB-4D8F-B614-7E9D95ECAA52}"/>
          </ac:spMkLst>
        </pc:spChg>
        <pc:spChg chg="add mod ord">
          <ac:chgData name="John DAmbrosia" userId="a76b78698ac40a99" providerId="LiveId" clId="{7F16DAFD-D0CB-4A84-B5AD-438608A501F4}" dt="2021-07-08T14:14:34.066" v="565" actId="700"/>
          <ac:spMkLst>
            <pc:docMk/>
            <pc:sldMk cId="270445899" sldId="690"/>
            <ac:spMk id="6" creationId="{2A62AB80-7202-4012-A738-1CF8B4048784}"/>
          </ac:spMkLst>
        </pc:spChg>
        <pc:spChg chg="add mod ord">
          <ac:chgData name="John DAmbrosia" userId="a76b78698ac40a99" providerId="LiveId" clId="{7F16DAFD-D0CB-4A84-B5AD-438608A501F4}" dt="2021-07-08T14:14:38.317" v="571" actId="20577"/>
          <ac:spMkLst>
            <pc:docMk/>
            <pc:sldMk cId="270445899" sldId="690"/>
            <ac:spMk id="7" creationId="{57DED5C8-2CE4-4889-965F-F6CAA790BA20}"/>
          </ac:spMkLst>
        </pc:spChg>
      </pc:sldChg>
      <pc:sldChg chg="del">
        <pc:chgData name="John DAmbrosia" userId="a76b78698ac40a99" providerId="LiveId" clId="{7F16DAFD-D0CB-4A84-B5AD-438608A501F4}" dt="2021-07-06T18:49:46.375" v="173" actId="47"/>
        <pc:sldMkLst>
          <pc:docMk/>
          <pc:sldMk cId="1929516862" sldId="690"/>
        </pc:sldMkLst>
      </pc:sldChg>
      <pc:sldMasterChg chg="modSp mod delSldLayout modSldLayout">
        <pc:chgData name="John DAmbrosia" userId="a76b78698ac40a99" providerId="LiveId" clId="{7F16DAFD-D0CB-4A84-B5AD-438608A501F4}" dt="2021-07-06T18:28:56.966" v="17" actId="47"/>
        <pc:sldMasterMkLst>
          <pc:docMk/>
          <pc:sldMasterMk cId="956817549" sldId="2147483719"/>
        </pc:sldMasterMkLst>
        <pc:spChg chg="mod">
          <ac:chgData name="John DAmbrosia" userId="a76b78698ac40a99" providerId="LiveId" clId="{7F16DAFD-D0CB-4A84-B5AD-438608A501F4}" dt="2021-07-06T18:27:24.131" v="1"/>
          <ac:spMkLst>
            <pc:docMk/>
            <pc:sldMasterMk cId="956817549" sldId="2147483719"/>
            <ac:spMk id="2" creationId="{4F05AFCB-6B6D-457E-983A-F9274F33559E}"/>
          </ac:spMkLst>
        </pc:spChg>
        <pc:spChg chg="mod">
          <ac:chgData name="John DAmbrosia" userId="a76b78698ac40a99" providerId="LiveId" clId="{7F16DAFD-D0CB-4A84-B5AD-438608A501F4}" dt="2021-07-06T18:27:34.314" v="12" actId="20577"/>
          <ac:spMkLst>
            <pc:docMk/>
            <pc:sldMasterMk cId="956817549" sldId="2147483719"/>
            <ac:spMk id="10" creationId="{00000000-0000-0000-0000-000000000000}"/>
          </ac:spMkLst>
        </pc:spChg>
        <pc:spChg chg="mod">
          <ac:chgData name="John DAmbrosia" userId="a76b78698ac40a99" providerId="LiveId" clId="{7F16DAFD-D0CB-4A84-B5AD-438608A501F4}" dt="2021-07-06T18:27:40.767" v="14" actId="1076"/>
          <ac:spMkLst>
            <pc:docMk/>
            <pc:sldMasterMk cId="956817549" sldId="2147483719"/>
            <ac:spMk id="1027" creationId="{00000000-0000-0000-0000-000000000000}"/>
          </ac:spMkLst>
        </pc:spChg>
        <pc:sldLayoutChg chg="modSp mod">
          <pc:chgData name="John DAmbrosia" userId="a76b78698ac40a99" providerId="LiveId" clId="{7F16DAFD-D0CB-4A84-B5AD-438608A501F4}" dt="2021-07-06T18:27:13.762" v="0" actId="1076"/>
          <pc:sldLayoutMkLst>
            <pc:docMk/>
            <pc:sldMasterMk cId="956817549" sldId="2147483719"/>
            <pc:sldLayoutMk cId="1200221392" sldId="2147483721"/>
          </pc:sldLayoutMkLst>
          <pc:spChg chg="mod">
            <ac:chgData name="John DAmbrosia" userId="a76b78698ac40a99" providerId="LiveId" clId="{7F16DAFD-D0CB-4A84-B5AD-438608A501F4}" dt="2021-07-06T18:27:13.762" v="0" actId="1076"/>
            <ac:spMkLst>
              <pc:docMk/>
              <pc:sldMasterMk cId="956817549" sldId="2147483719"/>
              <pc:sldLayoutMk cId="1200221392" sldId="2147483721"/>
              <ac:spMk id="5" creationId="{A3ADC6A5-0679-441E-AB10-456EFEDC7FD7}"/>
            </ac:spMkLst>
          </pc:spChg>
        </pc:sldLayoutChg>
        <pc:sldLayoutChg chg="del">
          <pc:chgData name="John DAmbrosia" userId="a76b78698ac40a99" providerId="LiveId" clId="{7F16DAFD-D0CB-4A84-B5AD-438608A501F4}" dt="2021-07-06T18:28:56.966" v="17" actId="47"/>
          <pc:sldLayoutMkLst>
            <pc:docMk/>
            <pc:sldMasterMk cId="956817549" sldId="2147483719"/>
            <pc:sldLayoutMk cId="1755362157" sldId="214748376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7EA21-83D2-47D4-8C46-43C733F3C71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71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09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09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09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09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09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09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A1675D-DAEC-47B8-A6EF-147A021119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l="4798" t="9499" r="6810" b="33257"/>
          <a:stretch/>
        </p:blipFill>
        <p:spPr>
          <a:xfrm>
            <a:off x="11230331" y="7"/>
            <a:ext cx="935181" cy="8478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kern="1200" dirty="0">
                <a:solidFill>
                  <a:schemeClr val="bg1"/>
                </a:solidFill>
                <a:effectLst/>
                <a:latin typeface="Verdana" charset="0"/>
                <a:ea typeface="ＭＳ Ｐゴシック" charset="0"/>
                <a:cs typeface="ＭＳ Ｐゴシック" charset="0"/>
              </a:rPr>
              <a:t>ec-21-0151-00-PVIS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calendar/event?eid=MnJpa3JscXJqaGkzYXVqcm84YXR2azk1YXEgYjFpNjE3OTdycWNlOGtzNWZkOWZpN2sybmNAZw&amp;ctz=America/New_Yo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vationatwork.ieee.org/events/techtalk-panel-80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July 2021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Jul 2021 Plenary</a:t>
            </a:r>
          </a:p>
          <a:p>
            <a:r>
              <a:rPr lang="en-US" dirty="0"/>
              <a:t>Opening Mtg – 09 July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09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657E0-A9BE-4AAA-810A-C759F9B4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609600"/>
            <a:ext cx="11637817" cy="1143000"/>
          </a:xfrm>
        </p:spPr>
        <p:txBody>
          <a:bodyPr/>
          <a:lstStyle/>
          <a:p>
            <a:r>
              <a:rPr lang="en-US" dirty="0"/>
              <a:t>Agenda – Wed, July 21</a:t>
            </a:r>
            <a:br>
              <a:rPr lang="en-US" dirty="0"/>
            </a:br>
            <a:r>
              <a:rPr lang="en-US" dirty="0"/>
              <a:t>Time: 3pm to 4:00pm ET, </a:t>
            </a:r>
            <a:r>
              <a:rPr lang="en-US" dirty="0">
                <a:hlinkClick r:id="rId2"/>
              </a:rPr>
              <a:t>Meeting Info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44EB-242C-4B25-9119-BAA7D6447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6799"/>
                </a:solidFill>
              </a:rPr>
              <a:t>Agenda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Review of Social Media Stats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Public Visibility Metrics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Future Tech Talks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Preparations - Ethernet 50</a:t>
            </a:r>
            <a:r>
              <a:rPr lang="en-US" b="1" baseline="30000" dirty="0">
                <a:solidFill>
                  <a:srgbClr val="006799"/>
                </a:solidFill>
              </a:rPr>
              <a:t>th</a:t>
            </a:r>
            <a:r>
              <a:rPr lang="en-US" b="1" dirty="0">
                <a:solidFill>
                  <a:srgbClr val="006799"/>
                </a:solidFill>
              </a:rPr>
              <a:t> Anniversary in 2023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Other content</a:t>
            </a:r>
          </a:p>
          <a:p>
            <a:pPr lvl="1"/>
            <a:endParaRPr lang="en-US" b="1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C6CCD-A86B-4321-84B9-7B909808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61924-71EC-49F4-A87B-C2459D7B0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3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Related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r>
              <a:rPr lang="en-US" sz="2000" dirty="0"/>
              <a:t>Twitter (@IEEE802)</a:t>
            </a:r>
          </a:p>
          <a:p>
            <a:pPr lvl="1"/>
            <a:r>
              <a:rPr lang="en-US" sz="2000" dirty="0"/>
              <a:t>216 followers </a:t>
            </a:r>
          </a:p>
          <a:p>
            <a:pPr lvl="1"/>
            <a:r>
              <a:rPr lang="en-US" sz="2000" dirty="0"/>
              <a:t>Last 90 days (Apr 5 – Jul 6)</a:t>
            </a:r>
          </a:p>
          <a:p>
            <a:pPr lvl="2"/>
            <a:r>
              <a:rPr lang="en-US" sz="1600" dirty="0"/>
              <a:t>6k impressions</a:t>
            </a:r>
          </a:p>
          <a:p>
            <a:r>
              <a:rPr lang="en-US" sz="2000" dirty="0"/>
              <a:t>LinkedIn</a:t>
            </a:r>
          </a:p>
          <a:p>
            <a:pPr lvl="1"/>
            <a:r>
              <a:rPr lang="en-US" sz="2000" dirty="0"/>
              <a:t>229 followers (+21% since Mar 21)</a:t>
            </a: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8BC-0660-464A-963F-BF6E3E50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CC2B2C-0531-46BC-A968-DD9401D126DA}"/>
              </a:ext>
            </a:extLst>
          </p:cNvPr>
          <p:cNvSpPr txBox="1"/>
          <p:nvPr/>
        </p:nvSpPr>
        <p:spPr>
          <a:xfrm>
            <a:off x="7739270" y="1417981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Twitter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0EAACD-1C06-4601-929D-CD63B14FF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49193"/>
            <a:ext cx="5812487" cy="180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7D74-D270-47A3-8E35-B78B67D71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85508"/>
            <a:ext cx="10363200" cy="733063"/>
          </a:xfrm>
        </p:spPr>
        <p:txBody>
          <a:bodyPr/>
          <a:lstStyle/>
          <a:p>
            <a:r>
              <a:rPr lang="en-US" dirty="0"/>
              <a:t>Google Analytics 802 (Jan 1 – Jul 7, 2021)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62EE7-B9EE-41AF-AED5-F923ED47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B8E0E-5BBE-4883-8B0C-9741B21A84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FB0E82-A98F-4394-8D8C-F775EE4FC5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331" y="1101969"/>
            <a:ext cx="3278016" cy="24997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E51E61-2BD5-4856-8CFA-C8A377B8B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8890" y="1101970"/>
            <a:ext cx="3085513" cy="25080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900FADD-079B-486F-B13F-34DB321C55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14453" y="937845"/>
            <a:ext cx="3361147" cy="558721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2848A63-6747-425D-823F-15F51656E7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8689" y="3610036"/>
            <a:ext cx="3527658" cy="286746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9059594-86C3-4335-B7AC-BFA487B59D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3904" y="3610036"/>
            <a:ext cx="1832780" cy="286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2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D6BF-ED69-48E5-970A-19B5CD03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622852"/>
          </a:xfrm>
        </p:spPr>
        <p:txBody>
          <a:bodyPr/>
          <a:lstStyle/>
          <a:p>
            <a:r>
              <a:rPr lang="en-US" dirty="0"/>
              <a:t>Content Efforts - IEEE EA Tech Talks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C16BB-2C10-4607-B1FD-577558C4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4487"/>
            <a:ext cx="10363200" cy="46515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Reference -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https://innovationatwork.ieee.org/events/techtalk-panel-802/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Recordings of Tech Talks available at above URL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Past Talks Views as of 7/7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IEEE 802: Connecting the World			Views - 434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Ethernet Broadband Assessment			Views - 154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Industrial Ethernet					Views – 116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WLAN Sensing (</a:t>
            </a:r>
            <a:r>
              <a:rPr lang="en-US" sz="2000" dirty="0">
                <a:latin typeface="Arial" panose="020B0604020202020204" pitchFamily="34" charset="0"/>
              </a:rPr>
              <a:t>H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anxiao, Da Silva)			Views - 146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802.22: TV White Space (Mody)			Views - 98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802.3: State of Ethernet (Law)			Views - 181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IEEE 802.18: 802 and the Regulatory World (Holcomb)	Views – 89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IEEE 802 &amp; 802.24 (Godfrey)				Views – 105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802.11: State of Wireless (Stanley)			View</a:t>
            </a:r>
            <a:r>
              <a:rPr lang="en-US" sz="2000" dirty="0">
                <a:latin typeface="Arial" panose="020B0604020202020204" pitchFamily="34" charset="0"/>
              </a:rPr>
              <a:t>s – 120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Preparations for new 2021- 2022 </a:t>
            </a:r>
            <a:r>
              <a:rPr lang="en-US" sz="2200" dirty="0">
                <a:latin typeface="Arial" panose="020B0604020202020204" pitchFamily="34" charset="0"/>
              </a:rPr>
              <a:t>series underway</a:t>
            </a:r>
            <a:endParaRPr lang="en-US" sz="2200" b="0" i="0" dirty="0">
              <a:effectLst/>
              <a:latin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463550" lvl="1" indent="0">
              <a:buNone/>
            </a:pPr>
            <a:r>
              <a:rPr lang="en-US" sz="2000" dirty="0"/>
              <a:t>	</a:t>
            </a:r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20EA5-CE36-4256-8600-EEE3B2A9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23D75-344B-4F1F-8FDA-F5C50094C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Report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981200"/>
            <a:ext cx="10985679" cy="4114800"/>
          </a:xfrm>
        </p:spPr>
        <p:txBody>
          <a:bodyPr/>
          <a:lstStyle/>
          <a:p>
            <a:r>
              <a:rPr lang="en-US" dirty="0"/>
              <a:t>To Be added</a:t>
            </a:r>
            <a:endParaRPr lang="en-US" sz="3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AB1F-75A1-4148-81DA-8F496C35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62AB80-7202-4012-A738-1CF8B40487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7DED5C8-2CE4-4889-965F-F6CAA790B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324BD-F5AB-48AF-AC74-872B8E9D1E3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DE406-33DB-4D8F-B614-7E9D95ECA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5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Twitter - https://twitter.com/ieee802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endParaRPr lang="en-AU" sz="1400" dirty="0">
              <a:solidFill>
                <a:srgbClr val="000000"/>
              </a:solidFill>
              <a:latin typeface="Arial"/>
            </a:endParaRP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Publication, 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11379</TotalTime>
  <Words>498</Words>
  <Application>Microsoft Office PowerPoint</Application>
  <PresentationFormat>Widescreen</PresentationFormat>
  <Paragraphs>71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2021 Public Visibility  Standing Committee Report</vt:lpstr>
      <vt:lpstr>Agenda – Wed, July 21 Time: 3pm to 4:00pm ET, Meeting Info </vt:lpstr>
      <vt:lpstr>Social Media Related Tools</vt:lpstr>
      <vt:lpstr>Google Analytics 802 (Jan 1 – Jul 7, 2021)</vt:lpstr>
      <vt:lpstr>Content Efforts - IEEE EA Tech Talks </vt:lpstr>
      <vt:lpstr>Closing Report Update</vt:lpstr>
      <vt:lpstr>PowerPoint Presentation</vt:lpstr>
      <vt:lpstr>802 Public Visibility SC Scope, Duties, Membership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John DAmbrosia</cp:lastModifiedBy>
  <cp:revision>159</cp:revision>
  <dcterms:created xsi:type="dcterms:W3CDTF">2012-11-14T18:53:32Z</dcterms:created>
  <dcterms:modified xsi:type="dcterms:W3CDTF">2021-07-08T14:17:38Z</dcterms:modified>
</cp:coreProperties>
</file>