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1719" r:id="rId4"/>
    <p:sldId id="1722" r:id="rId5"/>
    <p:sldId id="2469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113" d="100"/>
          <a:sy n="113" d="100"/>
        </p:scale>
        <p:origin x="1857" y="69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-21-0146-00-00ec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Jul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July 2021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 July 2021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July 2021 virtual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13 Jul 2021, 4-6pm 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May 2021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Nov 2020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2"/>
            <a:r>
              <a:rPr lang="en-AU" dirty="0"/>
              <a:t>Preparation for SC6 virtual meeting in Aug 2021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72 standards through to PSDO ratification with 39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3779CF4B-106A-4AC1-8B0E-C616E62DF2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9440097"/>
              </p:ext>
            </p:extLst>
          </p:nvPr>
        </p:nvGraphicFramePr>
        <p:xfrm>
          <a:off x="1714500" y="213360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890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72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are in the PSDO balloting &amp; publication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E78BB-E25B-4A8F-8964-0094B65B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1"/>
            <a:r>
              <a:rPr lang="en-AU" dirty="0"/>
              <a:t>Waiting for 60-day ballot</a:t>
            </a:r>
          </a:p>
          <a:p>
            <a:pPr lvl="2"/>
            <a:r>
              <a:rPr lang="en-AU" dirty="0"/>
              <a:t>802.11ay</a:t>
            </a:r>
          </a:p>
          <a:p>
            <a:pPr lvl="1"/>
            <a:r>
              <a:rPr lang="en-AU" dirty="0"/>
              <a:t>In 60-day ballot</a:t>
            </a:r>
          </a:p>
          <a:p>
            <a:pPr lvl="2"/>
            <a:r>
              <a:rPr lang="en-AU" dirty="0"/>
              <a:t>802.1CS</a:t>
            </a:r>
          </a:p>
          <a:p>
            <a:pPr lvl="2"/>
            <a:r>
              <a:rPr lang="en-AU" dirty="0"/>
              <a:t>802.11ax</a:t>
            </a:r>
          </a:p>
          <a:p>
            <a:pPr lvl="2"/>
            <a:r>
              <a:rPr lang="en-AU" dirty="0"/>
              <a:t>802.11ba</a:t>
            </a:r>
          </a:p>
          <a:p>
            <a:pPr lvl="1"/>
            <a:r>
              <a:rPr lang="en-AU" sz="1800" kern="0" dirty="0"/>
              <a:t>Waiting for FDIS</a:t>
            </a:r>
          </a:p>
          <a:p>
            <a:pPr lvl="2"/>
            <a:r>
              <a:rPr lang="en-AU" kern="0" dirty="0"/>
              <a:t>802.3cr</a:t>
            </a:r>
          </a:p>
          <a:p>
            <a:pPr lvl="2"/>
            <a:r>
              <a:rPr lang="en-AU" kern="0" dirty="0"/>
              <a:t>802.3cu</a:t>
            </a:r>
          </a:p>
          <a:p>
            <a:pPr lvl="2"/>
            <a:r>
              <a:rPr lang="en-AU" kern="0" dirty="0"/>
              <a:t>802.22</a:t>
            </a:r>
          </a:p>
          <a:p>
            <a:pPr lvl="2"/>
            <a:endParaRPr lang="en-AU" kern="0" dirty="0"/>
          </a:p>
          <a:p>
            <a:pPr lvl="2"/>
            <a:endParaRPr lang="en-AU" dirty="0"/>
          </a:p>
          <a:p>
            <a:pPr lvl="2"/>
            <a:endParaRPr lang="en-AU" dirty="0">
              <a:solidFill>
                <a:srgbClr val="FF0000"/>
              </a:solidFill>
            </a:endParaRP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F5B3621-8044-44BB-A5EB-8324C0C2C84C}"/>
              </a:ext>
            </a:extLst>
          </p:cNvPr>
          <p:cNvSpPr txBox="1">
            <a:spLocks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AU" sz="1800" kern="0" dirty="0"/>
              <a:t>In FDIS</a:t>
            </a:r>
          </a:p>
          <a:p>
            <a:pPr lvl="2"/>
            <a:r>
              <a:rPr lang="en-AU" kern="0" dirty="0"/>
              <a:t>802.1Qcc</a:t>
            </a:r>
          </a:p>
          <a:p>
            <a:pPr lvl="2"/>
            <a:r>
              <a:rPr lang="en-AU" kern="0" dirty="0"/>
              <a:t>802.1Qcp</a:t>
            </a:r>
          </a:p>
          <a:p>
            <a:pPr lvl="2"/>
            <a:r>
              <a:rPr lang="en-AU" kern="0" dirty="0"/>
              <a:t>802.1Qcy</a:t>
            </a:r>
          </a:p>
          <a:p>
            <a:pPr lvl="2"/>
            <a:r>
              <a:rPr lang="en-AU" kern="0" dirty="0"/>
              <a:t>802.1AS-Rev</a:t>
            </a:r>
          </a:p>
          <a:p>
            <a:pPr lvl="2"/>
            <a:r>
              <a:rPr lang="en-AU" kern="0" dirty="0"/>
              <a:t>802.1AX-REV</a:t>
            </a:r>
          </a:p>
          <a:p>
            <a:pPr lvl="2"/>
            <a:r>
              <a:rPr lang="en-AU" sz="1600" kern="0" dirty="0"/>
              <a:t>802.1X</a:t>
            </a:r>
          </a:p>
          <a:p>
            <a:pPr lvl="2"/>
            <a:r>
              <a:rPr lang="en-AU" sz="1600" kern="0" dirty="0"/>
              <a:t>802.1CMde</a:t>
            </a:r>
          </a:p>
          <a:p>
            <a:pPr lvl="2"/>
            <a:r>
              <a:rPr lang="en-AU" sz="1600" kern="0" dirty="0"/>
              <a:t>802.3cb</a:t>
            </a:r>
          </a:p>
          <a:p>
            <a:pPr lvl="2"/>
            <a:r>
              <a:rPr lang="en-AU" sz="1600" kern="0" dirty="0"/>
              <a:t>802.3bt</a:t>
            </a:r>
          </a:p>
          <a:p>
            <a:pPr lvl="2"/>
            <a:r>
              <a:rPr lang="en-AU" sz="1600" kern="0" dirty="0"/>
              <a:t>802.3cd802.3cn</a:t>
            </a:r>
          </a:p>
          <a:p>
            <a:pPr lvl="2"/>
            <a:r>
              <a:rPr lang="en-AU" sz="1600" kern="0" dirty="0"/>
              <a:t>802.3cg</a:t>
            </a:r>
          </a:p>
          <a:p>
            <a:pPr lvl="2"/>
            <a:r>
              <a:rPr lang="en-AU" sz="1600" kern="0" dirty="0"/>
              <a:t>802.3cq</a:t>
            </a:r>
          </a:p>
          <a:p>
            <a:pPr lvl="2"/>
            <a:endParaRPr lang="en-AU" sz="1600" kern="0" dirty="0"/>
          </a:p>
          <a:p>
            <a:pPr lvl="2"/>
            <a:endParaRPr lang="en-AU" sz="1600" kern="0" dirty="0"/>
          </a:p>
          <a:p>
            <a:pPr lvl="2"/>
            <a:endParaRPr lang="en-AU" sz="1600" kern="0" dirty="0"/>
          </a:p>
          <a:p>
            <a:pPr lvl="1"/>
            <a:r>
              <a:rPr lang="en-AU" sz="1800" kern="0" dirty="0"/>
              <a:t>Starting FDIS 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5432727-1C75-46D3-8797-8272FD5FB7CD}"/>
              </a:ext>
            </a:extLst>
          </p:cNvPr>
          <p:cNvSpPr txBox="1">
            <a:spLocks/>
          </p:cNvSpPr>
          <p:nvPr/>
        </p:nvSpPr>
        <p:spPr bwMode="auto">
          <a:xfrm>
            <a:off x="5867400" y="197104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2"/>
            <a:endParaRPr lang="en-AU" dirty="0"/>
          </a:p>
          <a:p>
            <a:pPr lvl="2"/>
            <a:r>
              <a:rPr lang="en-AU" dirty="0"/>
              <a:t>802.3cm</a:t>
            </a:r>
          </a:p>
          <a:p>
            <a:pPr lvl="2"/>
            <a:r>
              <a:rPr lang="en-AU" dirty="0"/>
              <a:t>802.3ch</a:t>
            </a:r>
          </a:p>
          <a:p>
            <a:pPr lvl="2"/>
            <a:r>
              <a:rPr lang="en-AU" dirty="0"/>
              <a:t>802.3ca</a:t>
            </a:r>
          </a:p>
          <a:p>
            <a:pPr lvl="2"/>
            <a:r>
              <a:rPr lang="en-AU" dirty="0"/>
              <a:t>802.3.2</a:t>
            </a:r>
          </a:p>
          <a:p>
            <a:pPr lvl="1"/>
            <a:r>
              <a:rPr lang="en-AU" sz="1800" kern="0" dirty="0"/>
              <a:t>Passed FDIS</a:t>
            </a:r>
          </a:p>
          <a:p>
            <a:pPr lvl="2"/>
            <a:r>
              <a:rPr lang="en-AU" kern="0" dirty="0"/>
              <a:t>802.11md</a:t>
            </a:r>
          </a:p>
          <a:p>
            <a:pPr lvl="1"/>
            <a:r>
              <a:rPr lang="en-AU" sz="1800" kern="0" dirty="0"/>
              <a:t>Waiting for publication</a:t>
            </a:r>
          </a:p>
          <a:p>
            <a:pPr lvl="2"/>
            <a:r>
              <a:rPr lang="en-AU" kern="0" dirty="0"/>
              <a:t>802.1AE-2018/Cor 1</a:t>
            </a:r>
          </a:p>
          <a:p>
            <a:pPr lvl="2"/>
            <a:endParaRPr lang="en-AU" kern="0" dirty="0"/>
          </a:p>
          <a:p>
            <a:pPr lvl="2"/>
            <a:endParaRPr lang="en-AU" kern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550573B-B27C-4305-96E4-E31C7BF13398}"/>
              </a:ext>
            </a:extLst>
          </p:cNvPr>
          <p:cNvSpPr/>
          <p:nvPr/>
        </p:nvSpPr>
        <p:spPr bwMode="auto">
          <a:xfrm>
            <a:off x="4892674" y="1752600"/>
            <a:ext cx="2651125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Blockage recently cleared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0A8D987-09DE-429E-8D5C-E77937B80147}"/>
              </a:ext>
            </a:extLst>
          </p:cNvPr>
          <p:cNvCxnSpPr>
            <a:stCxn id="2" idx="1"/>
          </p:cNvCxnSpPr>
          <p:nvPr/>
        </p:nvCxnSpPr>
        <p:spPr bwMode="auto">
          <a:xfrm flipH="1">
            <a:off x="4419600" y="1905000"/>
            <a:ext cx="473074" cy="2270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DB53179F-8466-46A4-8904-0696E04993D0}"/>
              </a:ext>
            </a:extLst>
          </p:cNvPr>
          <p:cNvSpPr/>
          <p:nvPr/>
        </p:nvSpPr>
        <p:spPr bwMode="auto">
          <a:xfrm>
            <a:off x="7743825" y="3657600"/>
            <a:ext cx="1095375" cy="609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Comment resolution required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711168C-30F6-4E4E-BBBE-4DC6731026C6}"/>
              </a:ext>
            </a:extLst>
          </p:cNvPr>
          <p:cNvCxnSpPr>
            <a:cxnSpLocks/>
            <a:stCxn id="11" idx="1"/>
          </p:cNvCxnSpPr>
          <p:nvPr/>
        </p:nvCxnSpPr>
        <p:spPr bwMode="auto">
          <a:xfrm flipH="1">
            <a:off x="7270751" y="3962400"/>
            <a:ext cx="473074" cy="746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C519A-2484-46FC-A432-2AEBB3450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IEEE 802 EC is requested to authorise the “usual” LS to SC6 for their upcoming virtual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BF886-C721-4424-8560-46C46FF2E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IEEE 802 provides a status report of activities in the PSDO process for each SC6 meeting (next meeting in Aug 2021 – virtually) </a:t>
            </a:r>
          </a:p>
          <a:p>
            <a:pPr lvl="1"/>
            <a:r>
              <a:rPr lang="en-AU" dirty="0"/>
              <a:t>It has been determined that a suitable report is based on the status pages for each PSDO activity contained in the IEEE 802 JTC1 SC agenda</a:t>
            </a:r>
          </a:p>
          <a:p>
            <a:pPr lvl="1"/>
            <a:r>
              <a:rPr lang="en-AU" dirty="0"/>
              <a:t>It is requested (as is usual/recent practice) that the IEEE 802 EC authorise the Chair &amp; Vice-Chair of the IEEE 802 JTC1 SC to develop such a report for submission to SC6 by 23 Jul 2020 </a:t>
            </a:r>
          </a:p>
          <a:p>
            <a:pPr lvl="2"/>
            <a:r>
              <a:rPr lang="en-AU" i="1" dirty="0"/>
              <a:t>Authorise the Chair &amp; Vice Chair of IEEE 802 JTC1 SC to develop a status report on behalf of IEEE 802, based on the status pages in 11-21-0952, for consideration by ISO/IEC JTC1/SC6 at their meeting in August 2021</a:t>
            </a:r>
          </a:p>
          <a:p>
            <a:pPr lvl="1"/>
            <a:r>
              <a:rPr lang="en-AU" dirty="0"/>
              <a:t>The Vice Chair will prepare the report</a:t>
            </a:r>
          </a:p>
          <a:p>
            <a:pPr lvl="2"/>
            <a:r>
              <a:rPr lang="en-AU" dirty="0"/>
              <a:t>and possibly also deliver it to SC6/WG1 on Wed, 25 Aug 2021 @13:00-16:00 UTC and SC6 in their closing plenary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79CC16-0877-450C-952E-DE06EE42E7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4DC7A8-15DC-4CF0-854C-4E5152020B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089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495</Words>
  <Application>Microsoft Office PowerPoint</Application>
  <PresentationFormat>On-screen Show (4:3)</PresentationFormat>
  <Paragraphs>131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July 2021 opening report for EC</vt:lpstr>
      <vt:lpstr>The IEEE 802 JTC1 SC has one slot at the July 2021 virtual plenary meeting</vt:lpstr>
      <vt:lpstr>IEEE 802 has sent 72 standards through to PSDO ratification with 39 in-process</vt:lpstr>
      <vt:lpstr>A large number of IEEE 802 submissions are in the PSDO balloting &amp; publication process</vt:lpstr>
      <vt:lpstr>IEEE 802 EC is requested to authorise the “usual” LS to SC6 for their upcoming virtual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2021-07-01T06:21:50Z</dcterms:modified>
</cp:coreProperties>
</file>