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41" r:id="rId3"/>
    <p:sldId id="417" r:id="rId4"/>
    <p:sldId id="512" r:id="rId5"/>
    <p:sldId id="511" r:id="rId6"/>
  </p:sldIdLst>
  <p:sldSz cx="9144000" cy="6858000" type="screen4x3"/>
  <p:notesSz cx="7102475" cy="93884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3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49" autoAdjust="0"/>
    <p:restoredTop sz="96000" autoAdjust="0"/>
  </p:normalViewPr>
  <p:slideViewPr>
    <p:cSldViewPr>
      <p:cViewPr varScale="1">
        <p:scale>
          <a:sx n="110" d="100"/>
          <a:sy n="110" d="100"/>
        </p:scale>
        <p:origin x="504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13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85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07-Jul-21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85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102475" cy="9388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77266" y="97965"/>
            <a:ext cx="655287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9922" y="97965"/>
            <a:ext cx="845533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1263" y="709613"/>
            <a:ext cx="4678362" cy="35083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8157" cy="42236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91" tIns="46863" rIns="95191" bIns="46863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7834" y="9089766"/>
            <a:ext cx="944720" cy="1830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4972" algn="l"/>
                <a:tab pos="1394917" algn="l"/>
                <a:tab pos="2324862" algn="l"/>
                <a:tab pos="3254807" algn="l"/>
                <a:tab pos="4184752" algn="l"/>
                <a:tab pos="5114696" algn="l"/>
                <a:tab pos="6044641" algn="l"/>
                <a:tab pos="6974586" algn="l"/>
                <a:tab pos="7904531" algn="l"/>
                <a:tab pos="8834476" algn="l"/>
                <a:tab pos="9764420" algn="l"/>
                <a:tab pos="10694365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00830" y="9089765"/>
            <a:ext cx="523580" cy="3677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9842" y="9089766"/>
            <a:ext cx="731711" cy="184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467" y="9088161"/>
            <a:ext cx="5619541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418" y="300317"/>
            <a:ext cx="5775639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82121" y="709837"/>
            <a:ext cx="4738235" cy="35090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9782" cy="432004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191000" y="6475413"/>
            <a:ext cx="6826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Jay Holcomb (Itron)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09jul21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219868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09jul21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Jay Holcomb (Itron)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91000" y="6475413"/>
            <a:ext cx="6826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1907573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802.18 LMSC Opening 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EC-21/0144r00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09jul21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>
                <a:latin typeface="+mn-lt"/>
              </a:rPr>
              <a:t>IEEE 802.18 RR-TAG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Electronic Plenary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LMSC (EC) Opening Report</a:t>
            </a:r>
            <a:endParaRPr lang="en-GB" sz="2400" dirty="0">
              <a:latin typeface="+mn-lt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7016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	Date:</a:t>
            </a:r>
            <a:r>
              <a:rPr lang="en-GB" sz="2000" b="0" dirty="0"/>
              <a:t> 09 July 2021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 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A9943946-CAC7-4B5F-A0AD-61A516AFFB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3028886"/>
              </p:ext>
            </p:extLst>
          </p:nvPr>
        </p:nvGraphicFramePr>
        <p:xfrm>
          <a:off x="1147365" y="3419857"/>
          <a:ext cx="6769894" cy="24601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6907361" imgH="2521810" progId="Word.Document.8">
                  <p:embed/>
                </p:oleObj>
              </mc:Choice>
              <mc:Fallback>
                <p:oleObj name="Document" r:id="rId3" imgW="6907361" imgH="2521810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9943946-CAC7-4B5F-A0AD-61A516AFFB3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7365" y="3419857"/>
                        <a:ext cx="6769894" cy="24601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367950" y="609601"/>
            <a:ext cx="8408100" cy="761999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Times New Roman" charset="0"/>
              </a:rPr>
              <a:t>802.18 Radio Regulatory Advisory Group – RR-TAG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8334" y="1371600"/>
            <a:ext cx="8303266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Number of voters:  44 (8 on LMSC)</a:t>
            </a:r>
            <a:r>
              <a:rPr lang="en-US" altLang="en-US" sz="2000" dirty="0">
                <a:solidFill>
                  <a:schemeClr val="tx1"/>
                </a:solidFill>
              </a:rPr>
              <a:t>;  Aspirant members: 11</a:t>
            </a:r>
          </a:p>
          <a:p>
            <a:pPr eaLnBrk="1" hangingPunct="1">
              <a:defRPr/>
            </a:pPr>
            <a:endParaRPr lang="en-US" sz="1000" dirty="0">
              <a:solidFill>
                <a:srgbClr val="FF0000"/>
              </a:solidFill>
              <a:ea typeface="+mn-ea"/>
              <a:cs typeface="+mn-cs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ea typeface="+mn-ea"/>
                <a:cs typeface="+mn-cs"/>
              </a:rPr>
              <a:t>Officers or the RR-TAG / IEEE 802.18:</a:t>
            </a:r>
          </a:p>
          <a:p>
            <a:pPr lvl="1">
              <a:defRPr/>
            </a:pPr>
            <a:r>
              <a:rPr lang="en-US" sz="1800" dirty="0"/>
              <a:t>Chair is Jay Holcomb (Itron) </a:t>
            </a:r>
          </a:p>
          <a:p>
            <a:pPr lvl="1">
              <a:defRPr/>
            </a:pPr>
            <a:r>
              <a:rPr lang="en-US" sz="1800" dirty="0"/>
              <a:t>Co-Vice-Chair Al Petrick (Skyworks Solutions) </a:t>
            </a:r>
          </a:p>
          <a:p>
            <a:pPr lvl="1">
              <a:defRPr/>
            </a:pPr>
            <a:r>
              <a:rPr lang="en-US" sz="1800" dirty="0"/>
              <a:t>Co-Vice-chair  Stuart Kerry (OK-Brit, self)</a:t>
            </a:r>
          </a:p>
          <a:p>
            <a:pPr lvl="1">
              <a:defRPr/>
            </a:pPr>
            <a:r>
              <a:rPr lang="en-US" sz="1800" dirty="0"/>
              <a:t>Secretary is open –  </a:t>
            </a:r>
          </a:p>
          <a:p>
            <a:pPr lvl="1">
              <a:defRPr/>
            </a:pPr>
            <a:r>
              <a:rPr lang="en-US" sz="1600" dirty="0"/>
              <a:t>	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cs typeface="+mn-cs"/>
              </a:rPr>
              <a:t>Schedule this plenary 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Thursday 15</a:t>
            </a:r>
            <a:r>
              <a:rPr lang="en-US" baseline="30000" dirty="0">
                <a:cs typeface="+mn-cs"/>
              </a:rPr>
              <a:t>th</a:t>
            </a:r>
            <a:r>
              <a:rPr lang="en-US" dirty="0">
                <a:cs typeface="+mn-cs"/>
              </a:rPr>
              <a:t>  15:00et, 1hr, opening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Thursday 22</a:t>
            </a:r>
            <a:r>
              <a:rPr lang="en-US" baseline="30000" dirty="0">
                <a:cs typeface="+mn-cs"/>
              </a:rPr>
              <a:t>nd</a:t>
            </a:r>
            <a:r>
              <a:rPr lang="en-US" dirty="0">
                <a:cs typeface="+mn-cs"/>
              </a:rPr>
              <a:t>  15:00et, 2hr, closing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600" dirty="0">
              <a:latin typeface="Times New Roman" pitchFamily="16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itchFamily="16" charset="0"/>
              </a:rPr>
              <a:t>WEBEX MEETING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See IEEE 802 overall calendar ( &amp; under 802.18) </a:t>
            </a:r>
            <a:endParaRPr lang="en-US" sz="1600" dirty="0">
              <a:latin typeface="Times New Roman" pitchFamily="16" charset="0"/>
            </a:endParaRP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en-US" sz="16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09jul21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xfrm>
            <a:off x="5410200" y="6475413"/>
            <a:ext cx="3184520" cy="180975"/>
          </a:xfrm>
        </p:spPr>
        <p:txBody>
          <a:bodyPr/>
          <a:lstStyle/>
          <a:p>
            <a:r>
              <a:rPr lang="en-US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033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674688" y="381000"/>
            <a:ext cx="7770813" cy="838200"/>
          </a:xfrm>
        </p:spPr>
        <p:txBody>
          <a:bodyPr/>
          <a:lstStyle/>
          <a:p>
            <a:r>
              <a:rPr lang="en-US" altLang="en-US" sz="2400" dirty="0"/>
              <a:t>some 802.18 meeting discussion item</a:t>
            </a:r>
            <a:r>
              <a:rPr lang="en-US" altLang="en-US" sz="20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74688" y="990600"/>
            <a:ext cx="8316912" cy="5484813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Approve teleconferences moving forward</a:t>
            </a:r>
          </a:p>
          <a:p>
            <a:pPr marL="457200" lvl="1" indent="0">
              <a:spcBef>
                <a:spcPts val="0"/>
              </a:spcBef>
            </a:pPr>
            <a:r>
              <a:rPr lang="en-US" altLang="en-US" sz="1600" dirty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Will discuss what members have to share on EU activities in ETSI, CEPT, etc.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Still activities going on in BRAN, SE45, WGFM and  FM57.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6 GHz standard is in the OJEU now.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6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Will discuss what members have to share on non-EU stds and USA activities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 Many countries working the 6 GHz license-exempt updates.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6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Will discuss what members have to share on ITU-R and WRC activities.</a:t>
            </a:r>
          </a:p>
          <a:p>
            <a:pPr marL="685800"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ea typeface="Calibri" panose="020F0502020204030204" pitchFamily="34" charset="0"/>
              </a:rPr>
              <a:t>ITU-R WP 1A LS to IEEE and IEC - Request for information on standards referenced in the working document towards a preliminary draft new Recommendation, on Optical Wireless Communications.	</a:t>
            </a:r>
          </a:p>
          <a:p>
            <a:pPr marL="1085850"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 .11 and .15 reviewing. </a:t>
            </a:r>
          </a:p>
          <a:p>
            <a:pPr marL="685800"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In .18 closing meeting, will have some focus working on IEEE 802 viewpoints on WRC-23 Agenda Items of interest to IEEE 802.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6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b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09jul21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3259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674688" y="381000"/>
            <a:ext cx="7770813" cy="838200"/>
          </a:xfrm>
        </p:spPr>
        <p:txBody>
          <a:bodyPr/>
          <a:lstStyle/>
          <a:p>
            <a:r>
              <a:rPr lang="en-US" altLang="en-US" sz="2400" dirty="0"/>
              <a:t>some 802.18 meeting discussion item</a:t>
            </a:r>
            <a:r>
              <a:rPr lang="en-US" altLang="en-US" sz="20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74688" y="990600"/>
            <a:ext cx="8316912" cy="5484813"/>
          </a:xfrm>
        </p:spPr>
        <p:txBody>
          <a:bodyPr/>
          <a:lstStyle/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Status of FCC 6 GHz Multi-Stake-Holders group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6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Status and discussion on Frequency table for IEEE 802 Wireless Stds.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Making some progress.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General Discussions: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Have been busy with FCC NPRMs and rules, including, wireless mics and non-federal space operations frequency ranges, etc.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Other general items that come up, day to day. 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Anything that comes up before the meetings, e, g. regulator activities </a:t>
            </a:r>
            <a:endParaRPr lang="en-US" altLang="en-US" sz="16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Any other business 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b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09jul21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2385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FEC4E-D58D-4A00-A290-A9FAA1966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A62BAE-8D0B-4B09-8E4E-60DDA402ED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31770-8B4D-40EC-9E24-EB5B54D59C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277190-09EE-41DC-AB47-FC11E978F360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655888" cy="273050"/>
          </a:xfrm>
        </p:spPr>
        <p:txBody>
          <a:bodyPr/>
          <a:lstStyle/>
          <a:p>
            <a:r>
              <a:rPr lang="en-US"/>
              <a:t>09jul21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2663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7030A0"/>
      </a:hlink>
      <a:folHlink>
        <a:srgbClr val="00002D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67482</TotalTime>
  <Words>395</Words>
  <Application>Microsoft Office PowerPoint</Application>
  <PresentationFormat>On-screen Show (4:3)</PresentationFormat>
  <Paragraphs>67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Office Theme</vt:lpstr>
      <vt:lpstr>Document</vt:lpstr>
      <vt:lpstr>IEEE 802.18 RR-TAG Electronic Plenary LMSC (EC) Opening Report</vt:lpstr>
      <vt:lpstr>802.18 Radio Regulatory Advisory Group – RR-TAG</vt:lpstr>
      <vt:lpstr>some 802.18 meeting discussion items</vt:lpstr>
      <vt:lpstr>some 802.18 meeting discussion items</vt:lpstr>
      <vt:lpstr>PowerPoint Presentation</vt:lpstr>
    </vt:vector>
  </TitlesOfParts>
  <Company>Hewlett 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Holcomb, Jay</cp:lastModifiedBy>
  <cp:revision>485</cp:revision>
  <cp:lastPrinted>2017-08-03T16:59:47Z</cp:lastPrinted>
  <dcterms:created xsi:type="dcterms:W3CDTF">2016-03-03T14:54:45Z</dcterms:created>
  <dcterms:modified xsi:type="dcterms:W3CDTF">2021-07-07T13:00:42Z</dcterms:modified>
</cp:coreProperties>
</file>