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2" r:id="rId5"/>
    <p:sldId id="511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110" d="100"/>
          <a:sy n="110" d="100"/>
        </p:scale>
        <p:origin x="50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09jul21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09jul21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EC-21/0144r00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09jul21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09 July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28886"/>
              </p:ext>
            </p:extLst>
          </p:nvPr>
        </p:nvGraphicFramePr>
        <p:xfrm>
          <a:off x="1147365" y="3419857"/>
          <a:ext cx="6769894" cy="24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907361" imgH="2521810" progId="Word.Document.8">
                  <p:embed/>
                </p:oleObj>
              </mc:Choice>
              <mc:Fallback>
                <p:oleObj name="Document" r:id="rId3" imgW="6907361" imgH="252181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365" y="3419857"/>
                        <a:ext cx="6769894" cy="2460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44 (8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11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Co-Vice-chair  Stuart Kerry (OK-Brit, self)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15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22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 15:00et, 2hr,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 &amp; under 802.18)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09jul21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Approve teleconferences moving forward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Still activities going on in BRAN, SE45, WGFM and  FM57.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6 GHz standard is in the OJEU now.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Many countries working the 6 GHz license-exempt updates.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ITU-R and WRC activities.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ITU-R WP 1A LS to IEEE and IEC - Request for information on standards referenced in the working document towards a preliminary draft new Recommendation, on Optical Wireless Communications.	</a:t>
            </a:r>
          </a:p>
          <a:p>
            <a:pPr marL="108585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 .11 and .15 reviewing. 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In .18 closing meeting, will have some focus working on IEEE 802 viewpoints on WRC-23 Agenda Items of interest to IEEE 802.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09jul21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Making some progress.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General Discussions: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Have been busy with FCC NPRMs and rules, including, wireless mics and non-federal space operations frequency ranges, etc.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Other general items that come up, day to day.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09jul21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38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09jul21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67482</TotalTime>
  <Words>395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some 802.18 meeting discussion items</vt:lpstr>
      <vt:lpstr>some 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485</cp:revision>
  <cp:lastPrinted>2017-08-03T16:59:47Z</cp:lastPrinted>
  <dcterms:created xsi:type="dcterms:W3CDTF">2016-03-03T14:54:45Z</dcterms:created>
  <dcterms:modified xsi:type="dcterms:W3CDTF">2021-07-07T13:00:42Z</dcterms:modified>
</cp:coreProperties>
</file>