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1" r:id="rId2"/>
    <p:sldId id="693" r:id="rId3"/>
    <p:sldId id="711" r:id="rId4"/>
    <p:sldId id="712" r:id="rId5"/>
    <p:sldId id="710" r:id="rId6"/>
    <p:sldId id="713" r:id="rId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75" autoAdjust="0"/>
    <p:restoredTop sz="95488" autoAdjust="0"/>
  </p:normalViewPr>
  <p:slideViewPr>
    <p:cSldViewPr>
      <p:cViewPr varScale="1">
        <p:scale>
          <a:sx n="118" d="100"/>
          <a:sy n="118" d="100"/>
        </p:scale>
        <p:origin x="322" y="82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371600"/>
            <a:ext cx="8534400" cy="4343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Restructuring ad hoc</a:t>
            </a:r>
            <a:br>
              <a:rPr lang="en-US" sz="4000" dirty="0"/>
            </a:br>
            <a:r>
              <a:rPr lang="en-US" sz="4000" dirty="0"/>
              <a:t>Operational Efficiency Ideas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16 MAR 2021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ec-21-0065-00-00EC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896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Status</a:t>
            </a:r>
          </a:p>
          <a:p>
            <a:r>
              <a:rPr lang="en-US" sz="2400" dirty="0"/>
              <a:t>Have not had any ad-hoc calls yet</a:t>
            </a:r>
          </a:p>
          <a:p>
            <a:r>
              <a:rPr lang="en-US" sz="2400" dirty="0"/>
              <a:t>Some ideas exchanged</a:t>
            </a:r>
          </a:p>
          <a:p>
            <a:pPr marL="457200" lvl="1" indent="0">
              <a:buNone/>
            </a:pPr>
            <a:endParaRPr lang="en-US" sz="2000" dirty="0"/>
          </a:p>
          <a:p>
            <a:pPr marL="1200150" lvl="2" indent="-342900">
              <a:buFont typeface="+mj-lt"/>
              <a:buAutoNum type="arabicPeriod"/>
            </a:pPr>
            <a:endParaRPr lang="en-US" sz="1800" dirty="0"/>
          </a:p>
          <a:p>
            <a:pPr lvl="1"/>
            <a:endParaRPr lang="en-US" sz="2400" dirty="0"/>
          </a:p>
          <a:p>
            <a:pPr lvl="2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8D28319-29FC-4C6E-8134-24586112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80109"/>
            <a:ext cx="11201400" cy="1143000"/>
          </a:xfrm>
        </p:spPr>
        <p:txBody>
          <a:bodyPr/>
          <a:lstStyle/>
          <a:p>
            <a:r>
              <a:rPr lang="en-US" sz="3600" dirty="0"/>
              <a:t>Status Update</a:t>
            </a:r>
          </a:p>
        </p:txBody>
      </p:sp>
    </p:spTree>
    <p:extLst>
      <p:ext uri="{BB962C8B-B14F-4D97-AF65-F5344CB8AC3E}">
        <p14:creationId xmlns:p14="http://schemas.microsoft.com/office/powerpoint/2010/main" val="3285287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896600" cy="4648200"/>
          </a:xfrm>
        </p:spPr>
        <p:txBody>
          <a:bodyPr>
            <a:normAutofit lnSpcReduction="10000"/>
          </a:bodyPr>
          <a:lstStyle/>
          <a:p>
            <a:pPr marL="400050">
              <a:buFont typeface="+mj-lt"/>
              <a:buAutoNum type="arabicPeriod"/>
            </a:pPr>
            <a:r>
              <a:rPr lang="en-US" sz="2600" dirty="0"/>
              <a:t>Adopt handling PARs in between plenary sessions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Allow consideration on monthly EC interim electronic meetings </a:t>
            </a:r>
            <a:r>
              <a:rPr lang="en-US" sz="2200" dirty="0">
                <a:solidFill>
                  <a:srgbClr val="FF0000"/>
                </a:solidFill>
              </a:rPr>
              <a:t>that precede a </a:t>
            </a:r>
            <a:r>
              <a:rPr lang="en-US" sz="2200" dirty="0" err="1">
                <a:solidFill>
                  <a:srgbClr val="FF0000"/>
                </a:solidFill>
              </a:rPr>
              <a:t>NesCom</a:t>
            </a:r>
            <a:r>
              <a:rPr lang="en-US" sz="2200" dirty="0">
                <a:solidFill>
                  <a:srgbClr val="FF0000"/>
                </a:solidFill>
              </a:rPr>
              <a:t> meeting</a:t>
            </a:r>
            <a:r>
              <a:rPr lang="en-US" sz="2200" dirty="0"/>
              <a:t>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Retain the same review process level of rigor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&gt; 30 day review period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Can announce prior to EC call n, review by EC on call n+1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Additional work for WGs: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Need to review PARs on monthly (electronic or in person)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Otherwise the same process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Additional work for EC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Need to review PARs more often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May or may not see more PARs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So workload likely distributed more evenly</a:t>
            </a:r>
          </a:p>
          <a:p>
            <a:pPr marL="400050">
              <a:buFont typeface="+mj-lt"/>
              <a:buAutoNum type="arabicPeriod"/>
            </a:pPr>
            <a:endParaRPr lang="en-US" sz="2600" dirty="0"/>
          </a:p>
          <a:p>
            <a:pPr lvl="1"/>
            <a:endParaRPr lang="en-US" sz="2400" dirty="0"/>
          </a:p>
          <a:p>
            <a:pPr lvl="2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8D28319-29FC-4C6E-8134-24586112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80109"/>
            <a:ext cx="11201400" cy="1143000"/>
          </a:xfrm>
        </p:spPr>
        <p:txBody>
          <a:bodyPr/>
          <a:lstStyle/>
          <a:p>
            <a:pPr marL="57150" indent="0">
              <a:buNone/>
            </a:pPr>
            <a:r>
              <a:rPr lang="en-US" sz="3600" dirty="0"/>
              <a:t>Operational Efficiency Ideas: PARs</a:t>
            </a:r>
          </a:p>
        </p:txBody>
      </p:sp>
    </p:spTree>
    <p:extLst>
      <p:ext uri="{BB962C8B-B14F-4D97-AF65-F5344CB8AC3E}">
        <p14:creationId xmlns:p14="http://schemas.microsoft.com/office/powerpoint/2010/main" val="3460476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65DA3-E947-4303-BE77-63E7593C3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CD853-F8FA-4EEC-94F1-E2EFC16D0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Identified issues so far:</a:t>
            </a:r>
          </a:p>
          <a:p>
            <a:pPr lvl="1"/>
            <a:r>
              <a:rPr lang="en-US" dirty="0"/>
              <a:t>Observed some participants don’t know the process and rules</a:t>
            </a:r>
          </a:p>
          <a:p>
            <a:pPr lvl="2"/>
            <a:r>
              <a:rPr lang="en-US" dirty="0"/>
              <a:t>Frequent debates on calls that are clearly settled if the rules and guidance documents are brought into the discussion</a:t>
            </a:r>
          </a:p>
          <a:p>
            <a:pPr lvl="1"/>
            <a:r>
              <a:rPr lang="en-US" dirty="0"/>
              <a:t>Hierarchy of rules not understood</a:t>
            </a:r>
          </a:p>
          <a:p>
            <a:r>
              <a:rPr lang="en-US" dirty="0"/>
              <a:t>Solutions not obvious</a:t>
            </a:r>
          </a:p>
          <a:p>
            <a:pPr lvl="1"/>
            <a:r>
              <a:rPr lang="en-US" dirty="0"/>
              <a:t>Rules and guidance documents readily available now</a:t>
            </a:r>
          </a:p>
          <a:p>
            <a:pPr lvl="2"/>
            <a:r>
              <a:rPr lang="en-US" dirty="0"/>
              <a:t>Links on 802 home page, WG home pages</a:t>
            </a:r>
          </a:p>
          <a:p>
            <a:pPr lvl="1"/>
            <a:r>
              <a:rPr lang="en-US" dirty="0"/>
              <a:t>This is included in the newbie training now</a:t>
            </a:r>
          </a:p>
          <a:p>
            <a:pPr lvl="1"/>
            <a:r>
              <a:rPr lang="en-US" dirty="0"/>
              <a:t>Informed leadership is readily available (and mostly consistent) </a:t>
            </a:r>
          </a:p>
          <a:p>
            <a:r>
              <a:rPr lang="en-US" dirty="0"/>
              <a:t>Objective: ensure better training of leadership</a:t>
            </a:r>
          </a:p>
          <a:p>
            <a:pPr lvl="1"/>
            <a:r>
              <a:rPr lang="en-US" dirty="0"/>
              <a:t>Training and qualification of TG/TF leaders</a:t>
            </a:r>
          </a:p>
          <a:p>
            <a:pPr lvl="1"/>
            <a:r>
              <a:rPr lang="en-US" dirty="0"/>
              <a:t>Mentorship of new leaders – </a:t>
            </a:r>
          </a:p>
          <a:p>
            <a:pPr lvl="2"/>
            <a:r>
              <a:rPr lang="en-US" dirty="0"/>
              <a:t>Starting with pre-PAR activities, continue throughout</a:t>
            </a:r>
          </a:p>
          <a:p>
            <a:pPr lvl="2"/>
            <a:r>
              <a:rPr lang="en-US" dirty="0"/>
              <a:t>Leverage experienced folks other than WG chairs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A6C2F-4B8D-4F99-A2BB-0DF6D3BFD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07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0378C-0D79-4C59-BBC7-835CD0FAD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6180E-863B-48BA-8EC2-34E857C96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114800"/>
          </a:xfrm>
        </p:spPr>
        <p:txBody>
          <a:bodyPr/>
          <a:lstStyle/>
          <a:p>
            <a:r>
              <a:rPr lang="en-US" dirty="0"/>
              <a:t>Schedule ad-hoc call(s) to develop ideas</a:t>
            </a:r>
          </a:p>
          <a:p>
            <a:pPr lvl="1"/>
            <a:r>
              <a:rPr lang="en-US" dirty="0"/>
              <a:t>PAR Process: </a:t>
            </a:r>
          </a:p>
          <a:p>
            <a:pPr lvl="2"/>
            <a:r>
              <a:rPr lang="en-US" dirty="0"/>
              <a:t>Document a proposed review process to present to the EC</a:t>
            </a:r>
          </a:p>
          <a:p>
            <a:pPr lvl="3"/>
            <a:r>
              <a:rPr lang="en-US" dirty="0"/>
              <a:t>Consider greater consistency across working groups?</a:t>
            </a:r>
          </a:p>
          <a:p>
            <a:pPr lvl="2"/>
            <a:r>
              <a:rPr lang="en-US" dirty="0"/>
              <a:t>Identify other efficiency improvement in PAR/CSD</a:t>
            </a:r>
          </a:p>
          <a:p>
            <a:pPr lvl="3"/>
            <a:r>
              <a:rPr lang="en-US" dirty="0"/>
              <a:t>Review CSD format for updates/improvement?</a:t>
            </a:r>
          </a:p>
          <a:p>
            <a:pPr lvl="3"/>
            <a:r>
              <a:rPr lang="en-US" dirty="0"/>
              <a:t>Other steps we should add/delete/modify?</a:t>
            </a:r>
          </a:p>
          <a:p>
            <a:pPr lvl="1"/>
            <a:r>
              <a:rPr lang="en-US" dirty="0"/>
              <a:t>Training:  </a:t>
            </a:r>
          </a:p>
          <a:p>
            <a:pPr lvl="2"/>
            <a:r>
              <a:rPr lang="en-US" dirty="0"/>
              <a:t>Better characterize the issues in the current process (define the problem)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1FD055-F2F2-4999-AA97-094CBF001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28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343E0-CFFD-430D-BA6B-9D83C5E4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C1967-9950-4753-9B3F-94CE0C481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virtual meeting to develop PAR process proposal</a:t>
            </a:r>
          </a:p>
          <a:p>
            <a:pPr lvl="1"/>
            <a:r>
              <a:rPr lang="en-US" dirty="0"/>
              <a:t>Ben</a:t>
            </a:r>
          </a:p>
          <a:p>
            <a:r>
              <a:rPr lang="en-US" dirty="0"/>
              <a:t>Present to EC in April call</a:t>
            </a:r>
          </a:p>
          <a:p>
            <a:pPr lvl="1"/>
            <a:r>
              <a:rPr lang="en-US" dirty="0"/>
              <a:t>Ben and </a:t>
            </a:r>
            <a:r>
              <a:rPr lang="en-US"/>
              <a:t>everyone who joins the cal</a:t>
            </a:r>
            <a:r>
              <a:rPr lang="en-US" dirty="0"/>
              <a:t>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58BBA-16FD-4F82-8C40-756FD1F1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1785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241402</TotalTime>
  <Words>341</Words>
  <Application>Microsoft Office PowerPoint</Application>
  <PresentationFormat>Widescreen</PresentationFormat>
  <Paragraphs>60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Times New Roman</vt:lpstr>
      <vt:lpstr>Default Design</vt:lpstr>
      <vt:lpstr>IEEE 802 LMSC Restructuring ad hoc Operational Efficiency Ideas  16 MAR 2021  </vt:lpstr>
      <vt:lpstr>Status Update</vt:lpstr>
      <vt:lpstr>Operational Efficiency Ideas: PARs</vt:lpstr>
      <vt:lpstr>Training </vt:lpstr>
      <vt:lpstr>Planning</vt:lpstr>
      <vt:lpstr>Actions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Benjamin Rolfe</cp:lastModifiedBy>
  <cp:revision>3886</cp:revision>
  <cp:lastPrinted>2021-01-19T17:00:57Z</cp:lastPrinted>
  <dcterms:created xsi:type="dcterms:W3CDTF">2002-03-10T15:43:16Z</dcterms:created>
  <dcterms:modified xsi:type="dcterms:W3CDTF">2021-03-16T17:49:09Z</dcterms:modified>
</cp:coreProperties>
</file>