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7"/>
  </p:notesMasterIdLst>
  <p:handoutMasterIdLst>
    <p:handoutMasterId r:id="rId8"/>
  </p:handoutMasterIdLst>
  <p:sldIdLst>
    <p:sldId id="624" r:id="rId2"/>
    <p:sldId id="621" r:id="rId3"/>
    <p:sldId id="625" r:id="rId4"/>
    <p:sldId id="629" r:id="rId5"/>
    <p:sldId id="620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111" d="100"/>
          <a:sy n="111" d="100"/>
        </p:scale>
        <p:origin x="1236" y="102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s-3A__trac.ietf.org_trac_iesg_wiki_IEEE802andIETFCoordinationGuide&amp;d=DwMFaQ&amp;c=C5b8zRQO1miGmBeVZ2LFWg&amp;r=NTHtA_KHOOrju0kuqznMMhn2PgeiJdiVcWeUfvVgSN4&amp;m=KPeEsOC0VMTxUeogxRzynpZAoFG3wCgh-dX-t8Ff9es&amp;s=gSsgKhswxOcT-sEhOwtu7dQHd75f1MRmVCXwKY1rB_A&amp;e=" TargetMode="External"/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b.org/liaisons/iab-ieee-coordination/" TargetMode="External"/><Relationship Id="rId2" Type="http://schemas.openxmlformats.org/officeDocument/2006/relationships/hyperlink" Target="https://www.iab.org/wp-content/IAB-uploads/2021/02/ietf-ieee802-minutes-2021-02-17.tx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 smtClean="0"/>
              <a:t>2021 March </a:t>
            </a:r>
            <a:r>
              <a:rPr lang="en-US" sz="4800" dirty="0" smtClean="0"/>
              <a:t>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2021-03-05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298180"/>
              </p:ext>
            </p:extLst>
          </p:nvPr>
        </p:nvGraphicFramePr>
        <p:xfrm>
          <a:off x="747713" y="2674938"/>
          <a:ext cx="7618412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4" imgW="10466184" imgH="2758361" progId="Word.Document.8">
                  <p:embed/>
                </p:oleObj>
              </mc:Choice>
              <mc:Fallback>
                <p:oleObj name="Document" r:id="rId4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2674938"/>
                        <a:ext cx="7618412" cy="2009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Scope, Duties of 802/IETF SC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 smtClean="0"/>
              <a:t>Membership: Membership is any IEEE 802 participant.</a:t>
            </a:r>
          </a:p>
          <a:p>
            <a:r>
              <a:rPr lang="en-GB" sz="2400" dirty="0" smtClean="0"/>
              <a:t>Dorothy </a:t>
            </a:r>
            <a:r>
              <a:rPr lang="en-GB" sz="2400" dirty="0"/>
              <a:t>Stanley, </a:t>
            </a:r>
            <a:r>
              <a:rPr lang="en-GB" sz="2400" dirty="0" smtClean="0"/>
              <a:t>chair.</a:t>
            </a:r>
          </a:p>
          <a:p>
            <a:endParaRPr lang="en-GB" sz="2400" dirty="0"/>
          </a:p>
          <a:p>
            <a:r>
              <a:rPr lang="en-GB" sz="2400" dirty="0" smtClean="0"/>
              <a:t>Scope </a:t>
            </a:r>
            <a:r>
              <a:rPr lang="en-GB" sz="2400" dirty="0"/>
              <a:t>and Duties: </a:t>
            </a:r>
            <a:endParaRPr lang="en-GB" sz="2400" dirty="0" smtClean="0"/>
          </a:p>
          <a:p>
            <a:pPr lvl="1"/>
            <a:r>
              <a:rPr lang="en-GB" sz="2000" dirty="0" smtClean="0"/>
              <a:t>Coordinate </a:t>
            </a:r>
            <a:r>
              <a:rPr lang="en-GB" sz="2000" dirty="0"/>
              <a:t>802 activities with IETF activities as appropriate.  Hold periodic joint meetings between 802 leadership and IETF leadership</a:t>
            </a:r>
            <a:r>
              <a:rPr lang="en-GB" sz="20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See </a:t>
            </a:r>
            <a:r>
              <a:rPr lang="en-US" sz="2400" dirty="0">
                <a:hlinkClick r:id="rId2"/>
              </a:rPr>
              <a:t>https://www.iab.org/liaisons/iab-ieee-coordination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smtClean="0"/>
              <a:t> </a:t>
            </a:r>
            <a:r>
              <a:rPr lang="en-US" sz="2400" dirty="0" smtClean="0"/>
              <a:t>and </a:t>
            </a:r>
            <a:r>
              <a:rPr lang="en-GB" sz="2400" u="sng" dirty="0" smtClean="0">
                <a:hlinkClick r:id="rId3"/>
              </a:rPr>
              <a:t>https</a:t>
            </a:r>
            <a:r>
              <a:rPr lang="en-GB" sz="2400" u="sng" dirty="0">
                <a:hlinkClick r:id="rId3"/>
              </a:rPr>
              <a:t>://trac.ietf.org/trac/iesg/wiki/IEEE802andIETFCoordinationGuide</a:t>
            </a:r>
            <a:endParaRPr lang="en-GB" sz="2400" dirty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IEEE 802 IETF </a:t>
            </a:r>
            <a:r>
              <a:rPr lang="en-US" sz="3600" dirty="0"/>
              <a:t>Standing </a:t>
            </a:r>
            <a:r>
              <a:rPr lang="en-US" sz="3600" dirty="0" smtClean="0"/>
              <a:t>Committee Report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March 2021 </a:t>
            </a:r>
            <a:r>
              <a:rPr lang="en-US" sz="3600" dirty="0"/>
              <a:t>IEEE 802 plenary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4419600"/>
          </a:xfrm>
        </p:spPr>
        <p:txBody>
          <a:bodyPr>
            <a:normAutofit fontScale="85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smtClean="0"/>
              <a:t>IAB/IESG/IEEE 802coordination </a:t>
            </a:r>
            <a:r>
              <a:rPr lang="en-US" sz="2400" dirty="0" smtClean="0"/>
              <a:t>call </a:t>
            </a:r>
            <a:r>
              <a:rPr lang="en-US" sz="2400" dirty="0" smtClean="0"/>
              <a:t>was held 2021-02-17</a:t>
            </a:r>
            <a:endParaRPr lang="en-US" sz="2400" dirty="0" smtClean="0"/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dirty="0" smtClean="0"/>
              <a:t>28 attendees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dirty="0"/>
              <a:t>Draft minutes: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www.iab.org/wp-content/IAB-uploads/2021/02/ietf-ieee802-minutes-2021-02-17.txt</a:t>
            </a:r>
            <a:r>
              <a:rPr lang="en-US" dirty="0" smtClean="0"/>
              <a:t> </a:t>
            </a:r>
            <a:endParaRPr lang="en-US" dirty="0" smtClean="0"/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smtClean="0"/>
              <a:t>Current active topics are applicable to 802.1, 802.11 and 802.15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IAB IEEE 802 Coordination wiki website: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hlinkClick r:id="rId3"/>
              </a:rPr>
              <a:t>https://www.iab.org/liaisons/iab-ieee-coordination</a:t>
            </a:r>
            <a:r>
              <a:rPr lang="en-US" sz="2400" dirty="0" smtClean="0">
                <a:hlinkClick r:id="rId3"/>
              </a:rPr>
              <a:t>/</a:t>
            </a:r>
            <a:endParaRPr lang="en-US" sz="2400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The 802 IETF Standing Committee met: 2020-11-11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Coordination </a:t>
            </a:r>
            <a:r>
              <a:rPr lang="en-US" sz="4000" dirty="0" smtClean="0"/>
              <a:t>Topics 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Current </a:t>
            </a:r>
            <a:r>
              <a:rPr lang="en-US" sz="2400" dirty="0" smtClean="0"/>
              <a:t>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</a:t>
            </a:r>
            <a:r>
              <a:rPr lang="en-US" sz="2000" dirty="0"/>
              <a:t>5. Enabling use of Local Addresses for virtualization and </a:t>
            </a:r>
            <a:r>
              <a:rPr lang="en-US" sz="2000" dirty="0" smtClean="0"/>
              <a:t>IoT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</a:t>
            </a:r>
            <a:r>
              <a:rPr lang="en-US" sz="2000" dirty="0" smtClean="0"/>
              <a:t>Traffic – TSN and </a:t>
            </a:r>
            <a:r>
              <a:rPr lang="en-US" sz="2000" dirty="0" err="1" smtClean="0"/>
              <a:t>DetNet</a:t>
            </a:r>
            <a:r>
              <a:rPr lang="en-US" sz="2000" dirty="0" smtClean="0"/>
              <a:t>. No specific items/issues.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</a:t>
            </a:r>
            <a:r>
              <a:rPr lang="en-US" sz="2000" dirty="0" smtClean="0"/>
              <a:t>802 – Includes 802F </a:t>
            </a:r>
            <a:r>
              <a:rPr lang="en-US" sz="2000" dirty="0" err="1" smtClean="0"/>
              <a:t>Ethertype</a:t>
            </a:r>
            <a:r>
              <a:rPr lang="en-US" sz="2000" dirty="0" smtClean="0"/>
              <a:t> Yang Model, coordination with the RAC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</a:t>
            </a:r>
            <a:r>
              <a:rPr lang="en-US" sz="2000" dirty="0" smtClean="0"/>
              <a:t>Discovery – 802.1ABdh (LLDPv2) under development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34. Reliable and Available Wireless (RAW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No new coordination items identified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Other topics</a:t>
            </a:r>
            <a:endParaRPr lang="en-US" sz="24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802.1D </a:t>
            </a:r>
            <a:r>
              <a:rPr lang="en-US" sz="2000" dirty="0"/>
              <a:t>withdrawal may need </a:t>
            </a:r>
            <a:r>
              <a:rPr lang="en-US" sz="2000" dirty="0" smtClean="0"/>
              <a:t>coordination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Status update on 802.15.12 – Pat Kinney to send update after March 2021 802.15 Plenary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MAC address string comparison – Scott Mansfield and Rob Wilton to send problem summary 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Upcoming IETF Meetings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686376"/>
            <a:ext cx="85344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</a:t>
            </a:r>
            <a:r>
              <a:rPr lang="en-US" sz="2400" dirty="0" smtClean="0"/>
              <a:t>110, March </a:t>
            </a:r>
            <a:r>
              <a:rPr lang="en-US" sz="2400" dirty="0" smtClean="0"/>
              <a:t>08-12</a:t>
            </a:r>
            <a:r>
              <a:rPr lang="en-US" sz="2400" dirty="0" smtClean="0"/>
              <a:t>, 2021 </a:t>
            </a:r>
            <a:r>
              <a:rPr lang="en-US" sz="2400" strike="sngStrike" dirty="0" smtClean="0"/>
              <a:t>Prague</a:t>
            </a:r>
            <a:r>
              <a:rPr lang="en-US" sz="2400" dirty="0" smtClean="0"/>
              <a:t> </a:t>
            </a:r>
            <a:r>
              <a:rPr lang="en-US" sz="2400" dirty="0" smtClean="0"/>
              <a:t>electronic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Noon-6 UTC each day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802 Plenary March 5 – 18 electronic</a:t>
            </a: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June </a:t>
            </a:r>
            <a:r>
              <a:rPr lang="en-US" sz="2400" dirty="0" smtClean="0"/>
              <a:t>2021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111, </a:t>
            </a:r>
            <a:r>
              <a:rPr lang="en-US" sz="2400" dirty="0" smtClean="0"/>
              <a:t>July 24-30, 2021 San </a:t>
            </a:r>
            <a:r>
              <a:rPr lang="en-US" sz="2400" dirty="0" smtClean="0"/>
              <a:t>Francisco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802 Plenary planned July 11-16 Madrid, Spain (TBC/electronic)</a:t>
            </a: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October 2021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112, November 6-12, 2021 Madrid, Spain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802 Plenary planned Nov 14-19, 2021 in Vancouver, Canada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113 March 19-25, 2022 Bangkok, Thailand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802.11 Plenary planned March 13-18 Orlando, Florida</a:t>
            </a:r>
            <a:endParaRPr lang="en-US" sz="20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247404</TotalTime>
  <Words>270</Words>
  <Application>Microsoft Office PowerPoint</Application>
  <PresentationFormat>On-screen Show (4:3)</PresentationFormat>
  <Paragraphs>73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Microsoft Word 97 - 2003 Document</vt:lpstr>
      <vt:lpstr>2021 March IETF SC Report</vt:lpstr>
      <vt:lpstr>Scope, Duties of 802/IETF SC</vt:lpstr>
      <vt:lpstr> IEEE 802 IETF Standing Committee Report March 2021 IEEE 802 plenary  </vt:lpstr>
      <vt:lpstr>Coordination Topics </vt:lpstr>
      <vt:lpstr>Upcoming IETF Meetings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lastModifiedBy>Stanley, Dorothy</cp:lastModifiedBy>
  <cp:revision>3725</cp:revision>
  <cp:lastPrinted>2017-11-04T17:30:55Z</cp:lastPrinted>
  <dcterms:created xsi:type="dcterms:W3CDTF">2002-03-10T15:43:16Z</dcterms:created>
  <dcterms:modified xsi:type="dcterms:W3CDTF">2021-03-05T16:20:26Z</dcterms:modified>
</cp:coreProperties>
</file>