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13"/>
  </p:notesMasterIdLst>
  <p:handoutMasterIdLst>
    <p:handoutMasterId r:id="rId14"/>
  </p:handoutMasterIdLst>
  <p:sldIdLst>
    <p:sldId id="256" r:id="rId3"/>
    <p:sldId id="687" r:id="rId4"/>
    <p:sldId id="686" r:id="rId5"/>
    <p:sldId id="264" r:id="rId6"/>
    <p:sldId id="257" r:id="rId7"/>
    <p:sldId id="689" r:id="rId8"/>
    <p:sldId id="260" r:id="rId9"/>
    <p:sldId id="261" r:id="rId10"/>
    <p:sldId id="690" r:id="rId11"/>
    <p:sldId id="688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687"/>
            <p14:sldId id="686"/>
            <p14:sldId id="264"/>
            <p14:sldId id="257"/>
            <p14:sldId id="689"/>
            <p14:sldId id="260"/>
            <p14:sldId id="261"/>
            <p14:sldId id="690"/>
            <p14:sldId id="6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5FCE8-B9E5-4A89-A13B-A4E9697371AD}" v="4" dt="2021-03-10T18:08:56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83" autoAdjust="0"/>
    <p:restoredTop sz="96357" autoAdjust="0"/>
  </p:normalViewPr>
  <p:slideViewPr>
    <p:cSldViewPr snapToGrid="0" snapToObjects="1">
      <p:cViewPr varScale="1">
        <p:scale>
          <a:sx n="98" d="100"/>
          <a:sy n="98" d="100"/>
        </p:scale>
        <p:origin x="84" y="864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05 Mar 2021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2"/>
          <p:cNvSpPr txBox="1">
            <a:spLocks noGrp="1"/>
          </p:cNvSpPr>
          <p:nvPr>
            <p:ph type="title"/>
          </p:nvPr>
        </p:nvSpPr>
        <p:spPr>
          <a:xfrm>
            <a:off x="213700" y="371475"/>
            <a:ext cx="11562700" cy="67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600" b="1" i="0" u="none" strike="noStrike" cap="none">
                <a:solidFill>
                  <a:srgbClr val="0066A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10" name="Google Shape;310;p42"/>
          <p:cNvSpPr txBox="1">
            <a:spLocks noGrp="1"/>
          </p:cNvSpPr>
          <p:nvPr>
            <p:ph type="body" idx="1"/>
          </p:nvPr>
        </p:nvSpPr>
        <p:spPr>
          <a:xfrm>
            <a:off x="415600" y="1255867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457189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2400" b="1" i="0" u="none" strike="noStrike" cap="none">
                <a:solidFill>
                  <a:srgbClr val="0066A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23323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 b="0" i="0" u="none" strike="noStrike" cap="none">
                <a:solidFill>
                  <a:srgbClr val="0066A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23323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  <a:p>
            <a:pPr lvl="1"/>
            <a:endParaRPr dirty="0"/>
          </a:p>
        </p:txBody>
      </p:sp>
      <p:sp>
        <p:nvSpPr>
          <p:cNvPr id="311" name="Google Shape;311;p4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62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A1675D-DAEC-47B8-A6EF-147A021119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/>
          <a:srcRect l="4798" t="9499" r="6810" b="33257"/>
          <a:stretch/>
        </p:blipFill>
        <p:spPr>
          <a:xfrm>
            <a:off x="11230331" y="7"/>
            <a:ext cx="935181" cy="8478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kern="1200" dirty="0">
                <a:solidFill>
                  <a:schemeClr val="bg1"/>
                </a:solidFill>
                <a:effectLst/>
                <a:latin typeface="Verdana" charset="0"/>
                <a:ea typeface="ＭＳ Ｐゴシック" charset="0"/>
                <a:cs typeface="ＭＳ Ｐゴシック" charset="0"/>
              </a:rPr>
              <a:t>ec-21-0050-01-PVIS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67" r:id="rId1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1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38borE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ationatwork.ieee.org/events/techtalk-panel-80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uter.org/education/standards-activities-board-webinar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Mar 2021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Mar 2021 Plenary</a:t>
            </a:r>
          </a:p>
          <a:p>
            <a:r>
              <a:rPr lang="en-US" dirty="0"/>
              <a:t>Opening Mtg – 05 Mar 2021</a:t>
            </a:r>
          </a:p>
          <a:p>
            <a:r>
              <a:rPr lang="en-US" dirty="0"/>
              <a:t>Update  - PV SC – 10 Mar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Report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981200"/>
            <a:ext cx="10985679" cy="4114800"/>
          </a:xfrm>
        </p:spPr>
        <p:txBody>
          <a:bodyPr/>
          <a:lstStyle/>
          <a:p>
            <a:r>
              <a:rPr lang="en-US" dirty="0"/>
              <a:t>To Be added</a:t>
            </a:r>
            <a:endParaRPr lang="en-US" sz="3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AB1F-75A1-4148-81DA-8F496C35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80371-AABA-445B-A745-A0CFC8604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00" y="371475"/>
            <a:ext cx="11562700" cy="675458"/>
          </a:xfrm>
        </p:spPr>
        <p:txBody>
          <a:bodyPr/>
          <a:lstStyle/>
          <a:p>
            <a:r>
              <a:rPr lang="en-US" dirty="0"/>
              <a:t>PV Standing Committee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0A2CE-D51A-429B-A698-6E40BC7D6D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Members from each of 802 WGs and TAGs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John D’Ambrosia	Chair 		802, 802.3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Roger Marks 			802,  802.1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Dorothy Stanley			802.11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Phil Beecher			802.15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Jay Holcomb			802.18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Benjamin Rolfe			802.19, 802.24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66A1"/>
              </a:solidFill>
            </a:endParaRPr>
          </a:p>
          <a:p>
            <a:pPr lvl="1"/>
            <a:endParaRPr lang="en-US" dirty="0">
              <a:solidFill>
                <a:srgbClr val="0066A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EDA1B-49B6-4705-9EDE-891A2C25EF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EC9EDC-021E-4FCF-947D-934A1ED30CE4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0660FC-8B7F-4056-AA92-BE6FAEAF9EE0}"/>
              </a:ext>
            </a:extLst>
          </p:cNvPr>
          <p:cNvSpPr txBox="1">
            <a:spLocks/>
          </p:cNvSpPr>
          <p:nvPr/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050">
                <a:solidFill>
                  <a:schemeClr val="bg1"/>
                </a:solidFill>
              </a:rPr>
              <a:t>13 Nov 2020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B72183D-8922-4E5D-8CDD-9B5A5E92E008}"/>
              </a:ext>
            </a:extLst>
          </p:cNvPr>
          <p:cNvSpPr txBox="1">
            <a:spLocks/>
          </p:cNvSpPr>
          <p:nvPr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fld id="{427953F7-7028-42D5-916D-7BE6627B0238}" type="slidenum">
              <a:rPr lang="en-US" sz="1050" smtClean="0">
                <a:solidFill>
                  <a:schemeClr val="bg1"/>
                </a:solidFill>
              </a:rPr>
              <a:pPr/>
              <a:t>2</a:t>
            </a:fld>
            <a:endParaRPr lang="en-US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47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Twitter - https://twitter.com/ieee802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endParaRPr lang="en-AU" sz="1400" dirty="0">
              <a:solidFill>
                <a:srgbClr val="000000"/>
              </a:solidFill>
              <a:latin typeface="Arial"/>
            </a:endParaRP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Publication, 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D30E1-7765-4851-996E-507C10E1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D263481-1D2C-4A70-AB86-51BE2FB2D4CB}"/>
              </a:ext>
            </a:extLst>
          </p:cNvPr>
          <p:cNvSpPr txBox="1">
            <a:spLocks/>
          </p:cNvSpPr>
          <p:nvPr/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57E0-A9BE-4AAA-810A-C759F9B4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609600"/>
            <a:ext cx="11637817" cy="1143000"/>
          </a:xfrm>
        </p:spPr>
        <p:txBody>
          <a:bodyPr/>
          <a:lstStyle/>
          <a:p>
            <a:r>
              <a:rPr lang="en-US" dirty="0"/>
              <a:t>Agenda – 10 Mar 2021 Meeting</a:t>
            </a:r>
            <a:br>
              <a:rPr lang="en-US" dirty="0"/>
            </a:br>
            <a:r>
              <a:rPr lang="en-US" dirty="0"/>
              <a:t>Time: 3pm to 4:30pm ET, </a:t>
            </a:r>
            <a:r>
              <a:rPr lang="en-US" dirty="0">
                <a:hlinkClick r:id="rId2"/>
              </a:rPr>
              <a:t>http://bit.ly/38borEz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44EB-242C-4B25-9119-BAA7D644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Review of Social Media Stats</a:t>
            </a:r>
          </a:p>
          <a:p>
            <a:pPr lvl="1"/>
            <a:r>
              <a:rPr lang="en-US" dirty="0"/>
              <a:t>Future Tech Talks</a:t>
            </a:r>
          </a:p>
          <a:p>
            <a:pPr lvl="1"/>
            <a:r>
              <a:rPr lang="en-US" dirty="0"/>
              <a:t>Other content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C6CCD-A86B-4321-84B9-7B909808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61924-71EC-49F4-A87B-C2459D7B0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Related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r>
              <a:rPr lang="en-US" sz="2000" dirty="0"/>
              <a:t>Twitter (@IEEE802)</a:t>
            </a:r>
          </a:p>
          <a:p>
            <a:pPr lvl="1"/>
            <a:r>
              <a:rPr lang="en-US" sz="2000" dirty="0"/>
              <a:t>206 followers (+15% Nov1)</a:t>
            </a:r>
          </a:p>
          <a:p>
            <a:pPr lvl="1"/>
            <a:r>
              <a:rPr lang="en-US" sz="2000" dirty="0"/>
              <a:t>Last 90 days (Dec 4 - Mar 4)</a:t>
            </a:r>
          </a:p>
          <a:p>
            <a:pPr lvl="2"/>
            <a:r>
              <a:rPr lang="en-US" sz="1600" dirty="0"/>
              <a:t>21 Tweets</a:t>
            </a:r>
          </a:p>
          <a:p>
            <a:pPr lvl="2"/>
            <a:r>
              <a:rPr lang="en-US" sz="1600" dirty="0"/>
              <a:t>10.4K Impressions</a:t>
            </a:r>
          </a:p>
          <a:p>
            <a:pPr lvl="2"/>
            <a:r>
              <a:rPr lang="en-US" sz="1600" dirty="0"/>
              <a:t>Top 3 Tweets – Ethernet Tech Talk, 802.1 Emerging Technology Award, Computer Society Webinar – Wireless Standards</a:t>
            </a:r>
          </a:p>
          <a:p>
            <a:pPr lvl="2"/>
            <a:endParaRPr lang="en-US" sz="1600" dirty="0"/>
          </a:p>
          <a:p>
            <a:r>
              <a:rPr lang="en-US" sz="2000" dirty="0"/>
              <a:t>LinkedIn</a:t>
            </a:r>
          </a:p>
          <a:p>
            <a:pPr lvl="1"/>
            <a:r>
              <a:rPr lang="en-US" sz="2000" dirty="0"/>
              <a:t>229 followers (+36% since Nov 1)</a:t>
            </a:r>
          </a:p>
          <a:p>
            <a:pPr lvl="1"/>
            <a:r>
              <a:rPr lang="en-US" sz="2000" dirty="0"/>
              <a:t>Last 90 days </a:t>
            </a:r>
          </a:p>
          <a:p>
            <a:pPr lvl="2"/>
            <a:r>
              <a:rPr lang="en-US" sz="1600" dirty="0"/>
              <a:t>18 Posts</a:t>
            </a:r>
          </a:p>
          <a:p>
            <a:pPr lvl="2"/>
            <a:r>
              <a:rPr lang="en-US" sz="1600" dirty="0"/>
              <a:t>3474 impressions</a:t>
            </a: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318BC-0660-464A-963F-BF6E3E50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CC2B2C-0531-46BC-A968-DD9401D126DA}"/>
              </a:ext>
            </a:extLst>
          </p:cNvPr>
          <p:cNvSpPr txBox="1"/>
          <p:nvPr/>
        </p:nvSpPr>
        <p:spPr>
          <a:xfrm>
            <a:off x="7739270" y="1417981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Twitter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BE3229-FB68-4FFA-8F6D-9A2A4D686245}"/>
              </a:ext>
            </a:extLst>
          </p:cNvPr>
          <p:cNvSpPr txBox="1"/>
          <p:nvPr/>
        </p:nvSpPr>
        <p:spPr>
          <a:xfrm>
            <a:off x="7745898" y="4048539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LinkedIn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FBA37C-8564-40C2-B60C-0ED7E4DB7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72121"/>
            <a:ext cx="6096000" cy="1818829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7E0888-C4D5-4CBA-A9F2-F20F6636C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491" y="4175762"/>
            <a:ext cx="6369934" cy="228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7D74-D270-47A3-8E35-B78B67D7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5508"/>
            <a:ext cx="10363200" cy="733063"/>
          </a:xfrm>
        </p:spPr>
        <p:txBody>
          <a:bodyPr/>
          <a:lstStyle/>
          <a:p>
            <a:r>
              <a:rPr lang="en-US" dirty="0"/>
              <a:t>Google Analytics 802 (as of Mar 4)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62EE7-B9EE-41AF-AED5-F923ED47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B8E0E-5BBE-4883-8B0C-9741B21A84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1FFF66-C471-429B-BD1C-E7BBD7274F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90" b="2517"/>
          <a:stretch/>
        </p:blipFill>
        <p:spPr>
          <a:xfrm>
            <a:off x="130266" y="1018571"/>
            <a:ext cx="4318273" cy="42594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4D828B-7766-4223-A157-FAC77018E4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583" r="2024" b="2138"/>
          <a:stretch/>
        </p:blipFill>
        <p:spPr>
          <a:xfrm>
            <a:off x="4677527" y="1088018"/>
            <a:ext cx="3217517" cy="262745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921E68-DEE7-4ED8-A839-2EB9AE0ED4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29" t="5106" r="5292" b="1499"/>
          <a:stretch/>
        </p:blipFill>
        <p:spPr>
          <a:xfrm>
            <a:off x="4595149" y="3701344"/>
            <a:ext cx="3611302" cy="25258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B10F5EA-B9A6-4381-B29B-266F619507C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91" t="4163" r="2803" b="1941"/>
          <a:stretch/>
        </p:blipFill>
        <p:spPr>
          <a:xfrm>
            <a:off x="8216796" y="914400"/>
            <a:ext cx="3740765" cy="52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2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D6BF-ED69-48E5-970A-19B5CD03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22852"/>
          </a:xfrm>
        </p:spPr>
        <p:txBody>
          <a:bodyPr/>
          <a:lstStyle/>
          <a:p>
            <a:r>
              <a:rPr lang="en-US" dirty="0"/>
              <a:t>Content Efforts - IEEE EA Tech Talks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C16BB-2C10-4607-B1FD-577558C4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4487"/>
            <a:ext cx="10363200" cy="46515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Reference -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https://innovationatwork.ieee.org/events/techtalk-panel-802/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Recordings of Tech Talks available at above URL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4/14/21 – 802 &amp; 802.24 (Godfrey)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5/26/21 – 802.11 – State of Wireless (Stanley)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Past Talks Views as of 3/10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IEEE 802: Connecting the World			Views - 434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Ethernet Broadband Assessment			Views - 154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Industrial Ethernet					Views – 116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WLAN Sensing (</a:t>
            </a:r>
            <a:r>
              <a:rPr lang="en-US" sz="2000" dirty="0">
                <a:latin typeface="Arial" panose="020B0604020202020204" pitchFamily="34" charset="0"/>
              </a:rPr>
              <a:t>H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anxiao, Da Silva)			Views - 146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802.22: TV White Space (Mody)			Views - 98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802.3: State of Ethernet (Law)			Views - 169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IEEE 802.18: 802 and the Regulatory World (Holcomb)	Views - 68</a:t>
            </a: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463550" lvl="1" indent="0">
              <a:buNone/>
            </a:pPr>
            <a:r>
              <a:rPr lang="en-US" sz="2000" dirty="0"/>
              <a:t>	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20EA5-CE36-4256-8600-EEE3B2A9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23D75-344B-4F1F-8FDA-F5C50094C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00A0-634D-4BF2-B12C-598FF18E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75861"/>
          </a:xfrm>
        </p:spPr>
        <p:txBody>
          <a:bodyPr/>
          <a:lstStyle/>
          <a:p>
            <a:r>
              <a:rPr lang="en-US" dirty="0"/>
              <a:t>Content Efforts – </a:t>
            </a:r>
            <a:br>
              <a:rPr lang="en-US" dirty="0"/>
            </a:br>
            <a:r>
              <a:rPr lang="en-US" dirty="0"/>
              <a:t>IEEE Computer Society Webinars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07E62-A1F3-43FB-A544-FA080419E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964793"/>
            <a:ext cx="10363200" cy="3967089"/>
          </a:xfrm>
        </p:spPr>
        <p:txBody>
          <a:bodyPr/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https://www.computer.org/education/standards-activities-board-webinars</a:t>
            </a:r>
            <a:endParaRPr lang="en-US" sz="18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IEEE 802 Networking Standards – Wired</a:t>
            </a: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172 attendees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520 registered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33% rate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Avg time watching is 19 minutes (this webinar was 42 minutes so avg. person is watching just about half of it)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198 views on YouTube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IEEE 802 Networking Standards – Wireless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93 attendees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364 registered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25% rate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Avg time watching: 21 minutes (full webinar length is 58, so watching about a third of it)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86 views on YouTube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BD8CF-0EFD-4437-9AF9-2195E7B0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520AC-5CF3-4645-B997-A9834A48F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7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6738-EBC8-4F63-BEE6-121252BE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3/10 PV SC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2A381-98D4-4FCF-AF58-D27E40B6D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752600"/>
            <a:ext cx="11029071" cy="4343400"/>
          </a:xfrm>
        </p:spPr>
        <p:txBody>
          <a:bodyPr/>
          <a:lstStyle/>
          <a:p>
            <a:r>
              <a:rPr lang="en-US" sz="2400" dirty="0"/>
              <a:t>Google Analytics Review</a:t>
            </a:r>
          </a:p>
          <a:p>
            <a:r>
              <a:rPr lang="en-US" sz="2400" dirty="0"/>
              <a:t>Content Development	(new webinars on hold for summer)</a:t>
            </a:r>
          </a:p>
          <a:p>
            <a:pPr lvl="1"/>
            <a:r>
              <a:rPr lang="en-US" sz="2400" dirty="0"/>
              <a:t>Tech Talks</a:t>
            </a:r>
          </a:p>
          <a:p>
            <a:pPr lvl="2"/>
            <a:r>
              <a:rPr lang="en-US" sz="2000" dirty="0"/>
              <a:t>Traditional Tech Talks</a:t>
            </a:r>
          </a:p>
          <a:p>
            <a:pPr lvl="2"/>
            <a:r>
              <a:rPr lang="en-US" sz="2000" dirty="0"/>
              <a:t>Applications Across 802</a:t>
            </a:r>
          </a:p>
          <a:p>
            <a:pPr lvl="1"/>
            <a:r>
              <a:rPr lang="en-US" sz="2400" dirty="0"/>
              <a:t>Computer Society</a:t>
            </a:r>
          </a:p>
          <a:p>
            <a:pPr lvl="1"/>
            <a:r>
              <a:rPr lang="en-US" sz="2400" dirty="0"/>
              <a:t>IEEE SA</a:t>
            </a:r>
          </a:p>
          <a:p>
            <a:pPr lvl="2"/>
            <a:r>
              <a:rPr lang="en-US" sz="2000" dirty="0"/>
              <a:t>Replacement “Meet IEEE 802” Video Series (</a:t>
            </a:r>
            <a:r>
              <a:rPr lang="en-US" sz="2000" dirty="0">
                <a:hlinkClick r:id="rId2"/>
              </a:rPr>
              <a:t>IEEE  SA - IEEE 802</a:t>
            </a:r>
            <a:r>
              <a:rPr lang="en-US" sz="2000" dirty="0"/>
              <a:t>)</a:t>
            </a:r>
          </a:p>
          <a:p>
            <a:r>
              <a:rPr lang="en-US" sz="2400" dirty="0"/>
              <a:t>Metrix – Tying PV efforts to increased participation?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7861-53A5-4434-85EB-879EE877C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F3A335-A4B1-4317-B546-B6D31369F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16862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11186</TotalTime>
  <Words>734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ieee_corporate_template_1</vt:lpstr>
      <vt:lpstr>1_ieee_corporate_template_1</vt:lpstr>
      <vt:lpstr>IEEE 802 Mar 2021 Public Visibility  Standing Committee Report</vt:lpstr>
      <vt:lpstr>PV Standing Committee Members</vt:lpstr>
      <vt:lpstr>802 Public Visibility SC Scope, Duties, Membership</vt:lpstr>
      <vt:lpstr>Agenda – 10 Mar 2021 Meeting Time: 3pm to 4:30pm ET, http://bit.ly/38borEz  </vt:lpstr>
      <vt:lpstr>Social Media Related Tools</vt:lpstr>
      <vt:lpstr>Google Analytics 802 (as of Mar 4)</vt:lpstr>
      <vt:lpstr>Content Efforts - IEEE EA Tech Talks </vt:lpstr>
      <vt:lpstr>Content Efforts –  IEEE Computer Society Webinars</vt:lpstr>
      <vt:lpstr>3/10 PV SC Agenda</vt:lpstr>
      <vt:lpstr>Closing Report Update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John DAmbrosia</cp:lastModifiedBy>
  <cp:revision>158</cp:revision>
  <dcterms:created xsi:type="dcterms:W3CDTF">2012-11-14T18:53:32Z</dcterms:created>
  <dcterms:modified xsi:type="dcterms:W3CDTF">2021-03-10T18:21:09Z</dcterms:modified>
</cp:coreProperties>
</file>