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2"/>
  </p:notesMasterIdLst>
  <p:handoutMasterIdLst>
    <p:handoutMasterId r:id="rId13"/>
  </p:handoutMasterIdLst>
  <p:sldIdLst>
    <p:sldId id="256" r:id="rId3"/>
    <p:sldId id="687" r:id="rId4"/>
    <p:sldId id="686" r:id="rId5"/>
    <p:sldId id="264" r:id="rId6"/>
    <p:sldId id="257" r:id="rId7"/>
    <p:sldId id="689" r:id="rId8"/>
    <p:sldId id="260" r:id="rId9"/>
    <p:sldId id="261" r:id="rId10"/>
    <p:sldId id="688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7"/>
            <p14:sldId id="686"/>
            <p14:sldId id="264"/>
            <p14:sldId id="257"/>
            <p14:sldId id="689"/>
            <p14:sldId id="260"/>
            <p14:sldId id="261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69E159-3B8E-42CC-86B7-18CD0850390F}" v="45" dt="2021-03-04T22:13:54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102" d="100"/>
          <a:sy n="102" d="100"/>
        </p:scale>
        <p:origin x="75" y="210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AB69E159-3B8E-42CC-86B7-18CD0850390F}"/>
    <pc:docChg chg="undo custSel addSld delSld modSld sldOrd delMainMaster modMainMaster modSection">
      <pc:chgData name="John DAmbrosia" userId="a76b78698ac40a99" providerId="LiveId" clId="{AB69E159-3B8E-42CC-86B7-18CD0850390F}" dt="2021-03-04T22:15:55.101" v="995" actId="47"/>
      <pc:docMkLst>
        <pc:docMk/>
      </pc:docMkLst>
      <pc:sldChg chg="modSp mod">
        <pc:chgData name="John DAmbrosia" userId="a76b78698ac40a99" providerId="LiveId" clId="{AB69E159-3B8E-42CC-86B7-18CD0850390F}" dt="2021-03-04T11:18:03.082" v="44" actId="20577"/>
        <pc:sldMkLst>
          <pc:docMk/>
          <pc:sldMk cId="472257756" sldId="256"/>
        </pc:sldMkLst>
        <pc:spChg chg="mod">
          <ac:chgData name="John DAmbrosia" userId="a76b78698ac40a99" providerId="LiveId" clId="{AB69E159-3B8E-42CC-86B7-18CD0850390F}" dt="2021-03-04T11:17:19.794" v="7" actId="20577"/>
          <ac:spMkLst>
            <pc:docMk/>
            <pc:sldMk cId="472257756" sldId="256"/>
            <ac:spMk id="6" creationId="{50291D1B-1208-42F7-A249-0DD512746B38}"/>
          </ac:spMkLst>
        </pc:spChg>
        <pc:spChg chg="mod">
          <ac:chgData name="John DAmbrosia" userId="a76b78698ac40a99" providerId="LiveId" clId="{AB69E159-3B8E-42CC-86B7-18CD0850390F}" dt="2021-03-04T11:18:03.082" v="44" actId="20577"/>
          <ac:spMkLst>
            <pc:docMk/>
            <pc:sldMk cId="472257756" sldId="256"/>
            <ac:spMk id="7" creationId="{96DB2F60-85B2-4076-A1CA-C47C2C2E6AF4}"/>
          </ac:spMkLst>
        </pc:spChg>
      </pc:sldChg>
      <pc:sldChg chg="addSp delSp modSp mod">
        <pc:chgData name="John DAmbrosia" userId="a76b78698ac40a99" providerId="LiveId" clId="{AB69E159-3B8E-42CC-86B7-18CD0850390F}" dt="2021-03-04T12:01:45.635" v="468" actId="20577"/>
        <pc:sldMkLst>
          <pc:docMk/>
          <pc:sldMk cId="89141915" sldId="257"/>
        </pc:sldMkLst>
        <pc:spChg chg="mod">
          <ac:chgData name="John DAmbrosia" userId="a76b78698ac40a99" providerId="LiveId" clId="{AB69E159-3B8E-42CC-86B7-18CD0850390F}" dt="2021-03-04T12:01:45.635" v="468" actId="20577"/>
          <ac:spMkLst>
            <pc:docMk/>
            <pc:sldMk cId="89141915" sldId="257"/>
            <ac:spMk id="3" creationId="{65395B92-32B4-465D-B4C4-2F21CC8C3C0F}"/>
          </ac:spMkLst>
        </pc:spChg>
        <pc:picChg chg="add mod">
          <ac:chgData name="John DAmbrosia" userId="a76b78698ac40a99" providerId="LiveId" clId="{AB69E159-3B8E-42CC-86B7-18CD0850390F}" dt="2021-03-04T11:48:10.777" v="234" actId="207"/>
          <ac:picMkLst>
            <pc:docMk/>
            <pc:sldMk cId="89141915" sldId="257"/>
            <ac:picMk id="7" creationId="{B1FBA37C-8564-40C2-B60C-0ED7E4DB7703}"/>
          </ac:picMkLst>
        </pc:picChg>
        <pc:picChg chg="del">
          <ac:chgData name="John DAmbrosia" userId="a76b78698ac40a99" providerId="LiveId" clId="{AB69E159-3B8E-42CC-86B7-18CD0850390F}" dt="2021-03-04T11:46:48.425" v="211" actId="478"/>
          <ac:picMkLst>
            <pc:docMk/>
            <pc:sldMk cId="89141915" sldId="257"/>
            <ac:picMk id="8" creationId="{642B06E8-95B9-41C1-A37E-97B583CE4909}"/>
          </ac:picMkLst>
        </pc:picChg>
        <pc:picChg chg="add del mod">
          <ac:chgData name="John DAmbrosia" userId="a76b78698ac40a99" providerId="LiveId" clId="{AB69E159-3B8E-42CC-86B7-18CD0850390F}" dt="2021-03-04T11:56:58.651" v="424" actId="478"/>
          <ac:picMkLst>
            <pc:docMk/>
            <pc:sldMk cId="89141915" sldId="257"/>
            <ac:picMk id="10" creationId="{22E0094A-FBFC-4E4D-8A2F-D8E68AD9D1E9}"/>
          </ac:picMkLst>
        </pc:picChg>
        <pc:picChg chg="add mod">
          <ac:chgData name="John DAmbrosia" userId="a76b78698ac40a99" providerId="LiveId" clId="{AB69E159-3B8E-42CC-86B7-18CD0850390F}" dt="2021-03-04T11:58:18.604" v="449" actId="1037"/>
          <ac:picMkLst>
            <pc:docMk/>
            <pc:sldMk cId="89141915" sldId="257"/>
            <ac:picMk id="12" creationId="{057E0888-C4D5-4CBA-A9F2-F20F6636C391}"/>
          </ac:picMkLst>
        </pc:picChg>
      </pc:sldChg>
      <pc:sldChg chg="del">
        <pc:chgData name="John DAmbrosia" userId="a76b78698ac40a99" providerId="LiveId" clId="{AB69E159-3B8E-42CC-86B7-18CD0850390F}" dt="2021-03-04T22:14:39.367" v="993" actId="47"/>
        <pc:sldMkLst>
          <pc:docMk/>
          <pc:sldMk cId="2477039322" sldId="258"/>
        </pc:sldMkLst>
      </pc:sldChg>
      <pc:sldChg chg="del">
        <pc:chgData name="John DAmbrosia" userId="a76b78698ac40a99" providerId="LiveId" clId="{AB69E159-3B8E-42CC-86B7-18CD0850390F}" dt="2021-03-04T12:28:57.666" v="789" actId="47"/>
        <pc:sldMkLst>
          <pc:docMk/>
          <pc:sldMk cId="3748280742" sldId="259"/>
        </pc:sldMkLst>
      </pc:sldChg>
      <pc:sldChg chg="modSp mod">
        <pc:chgData name="John DAmbrosia" userId="a76b78698ac40a99" providerId="LiveId" clId="{AB69E159-3B8E-42CC-86B7-18CD0850390F}" dt="2021-03-04T12:37:25.257" v="854" actId="20577"/>
        <pc:sldMkLst>
          <pc:docMk/>
          <pc:sldMk cId="142385420" sldId="260"/>
        </pc:sldMkLst>
        <pc:spChg chg="mod">
          <ac:chgData name="John DAmbrosia" userId="a76b78698ac40a99" providerId="LiveId" clId="{AB69E159-3B8E-42CC-86B7-18CD0850390F}" dt="2021-03-04T12:37:25.257" v="854" actId="20577"/>
          <ac:spMkLst>
            <pc:docMk/>
            <pc:sldMk cId="142385420" sldId="260"/>
            <ac:spMk id="3" creationId="{7D0C16BB-2C10-4607-B1FD-577558C4CEE6}"/>
          </ac:spMkLst>
        </pc:spChg>
      </pc:sldChg>
      <pc:sldChg chg="modSp mod">
        <pc:chgData name="John DAmbrosia" userId="a76b78698ac40a99" providerId="LiveId" clId="{AB69E159-3B8E-42CC-86B7-18CD0850390F}" dt="2021-03-04T22:14:04.956" v="981" actId="948"/>
        <pc:sldMkLst>
          <pc:docMk/>
          <pc:sldMk cId="621077890" sldId="261"/>
        </pc:sldMkLst>
        <pc:spChg chg="mod">
          <ac:chgData name="John DAmbrosia" userId="a76b78698ac40a99" providerId="LiveId" clId="{AB69E159-3B8E-42CC-86B7-18CD0850390F}" dt="2021-03-04T22:10:55.052" v="865" actId="20577"/>
          <ac:spMkLst>
            <pc:docMk/>
            <pc:sldMk cId="621077890" sldId="261"/>
            <ac:spMk id="2" creationId="{109A00A0-634D-4BF2-B12C-598FF18EC3BA}"/>
          </ac:spMkLst>
        </pc:spChg>
        <pc:spChg chg="mod">
          <ac:chgData name="John DAmbrosia" userId="a76b78698ac40a99" providerId="LiveId" clId="{AB69E159-3B8E-42CC-86B7-18CD0850390F}" dt="2021-03-04T22:14:04.956" v="981" actId="948"/>
          <ac:spMkLst>
            <pc:docMk/>
            <pc:sldMk cId="621077890" sldId="261"/>
            <ac:spMk id="3" creationId="{F8E07E62-A1F3-43FB-A544-FA080419EF17}"/>
          </ac:spMkLst>
        </pc:spChg>
      </pc:sldChg>
      <pc:sldChg chg="del">
        <pc:chgData name="John DAmbrosia" userId="a76b78698ac40a99" providerId="LiveId" clId="{AB69E159-3B8E-42CC-86B7-18CD0850390F}" dt="2021-03-04T22:15:55.101" v="995" actId="47"/>
        <pc:sldMkLst>
          <pc:docMk/>
          <pc:sldMk cId="3969418512" sldId="262"/>
        </pc:sldMkLst>
      </pc:sldChg>
      <pc:sldChg chg="del">
        <pc:chgData name="John DAmbrosia" userId="a76b78698ac40a99" providerId="LiveId" clId="{AB69E159-3B8E-42CC-86B7-18CD0850390F}" dt="2021-03-04T22:15:47.739" v="994" actId="47"/>
        <pc:sldMkLst>
          <pc:docMk/>
          <pc:sldMk cId="0" sldId="263"/>
        </pc:sldMkLst>
      </pc:sldChg>
      <pc:sldChg chg="modSp mod">
        <pc:chgData name="John DAmbrosia" userId="a76b78698ac40a99" providerId="LiveId" clId="{AB69E159-3B8E-42CC-86B7-18CD0850390F}" dt="2021-03-04T12:09:04.810" v="550" actId="20577"/>
        <pc:sldMkLst>
          <pc:docMk/>
          <pc:sldMk cId="2894432035" sldId="264"/>
        </pc:sldMkLst>
        <pc:spChg chg="mod">
          <ac:chgData name="John DAmbrosia" userId="a76b78698ac40a99" providerId="LiveId" clId="{AB69E159-3B8E-42CC-86B7-18CD0850390F}" dt="2021-03-04T11:39:11.592" v="85" actId="20577"/>
          <ac:spMkLst>
            <pc:docMk/>
            <pc:sldMk cId="2894432035" sldId="264"/>
            <ac:spMk id="2" creationId="{D13657E0-A9BE-4AAA-810A-C759F9B420CF}"/>
          </ac:spMkLst>
        </pc:spChg>
        <pc:spChg chg="mod">
          <ac:chgData name="John DAmbrosia" userId="a76b78698ac40a99" providerId="LiveId" clId="{AB69E159-3B8E-42CC-86B7-18CD0850390F}" dt="2021-03-04T12:09:04.810" v="550" actId="20577"/>
          <ac:spMkLst>
            <pc:docMk/>
            <pc:sldMk cId="2894432035" sldId="264"/>
            <ac:spMk id="3" creationId="{75DF44EB-242C-4B25-9119-BAA7D6447A3F}"/>
          </ac:spMkLst>
        </pc:spChg>
      </pc:sldChg>
      <pc:sldChg chg="modSp mod ord">
        <pc:chgData name="John DAmbrosia" userId="a76b78698ac40a99" providerId="LiveId" clId="{AB69E159-3B8E-42CC-86B7-18CD0850390F}" dt="2021-03-04T11:33:49.079" v="59" actId="207"/>
        <pc:sldMkLst>
          <pc:docMk/>
          <pc:sldMk cId="1972609523" sldId="686"/>
        </pc:sldMkLst>
        <pc:spChg chg="mod">
          <ac:chgData name="John DAmbrosia" userId="a76b78698ac40a99" providerId="LiveId" clId="{AB69E159-3B8E-42CC-86B7-18CD0850390F}" dt="2021-03-04T11:33:49.079" v="59" actId="207"/>
          <ac:spMkLst>
            <pc:docMk/>
            <pc:sldMk cId="1972609523" sldId="686"/>
            <ac:spMk id="5" creationId="{711C88C2-7B5D-44C3-B28E-365D5B792DA9}"/>
          </ac:spMkLst>
        </pc:spChg>
      </pc:sldChg>
      <pc:sldChg chg="modSp mod">
        <pc:chgData name="John DAmbrosia" userId="a76b78698ac40a99" providerId="LiveId" clId="{AB69E159-3B8E-42CC-86B7-18CD0850390F}" dt="2021-03-04T22:14:36.896" v="992" actId="20577"/>
        <pc:sldMkLst>
          <pc:docMk/>
          <pc:sldMk cId="687733123" sldId="688"/>
        </pc:sldMkLst>
        <pc:spChg chg="mod">
          <ac:chgData name="John DAmbrosia" userId="a76b78698ac40a99" providerId="LiveId" clId="{AB69E159-3B8E-42CC-86B7-18CD0850390F}" dt="2021-03-04T22:14:36.896" v="992" actId="20577"/>
          <ac:spMkLst>
            <pc:docMk/>
            <pc:sldMk cId="687733123" sldId="688"/>
            <ac:spMk id="3" creationId="{630EC386-902E-4A88-A9BF-3A7C31665FC7}"/>
          </ac:spMkLst>
        </pc:spChg>
      </pc:sldChg>
      <pc:sldChg chg="addSp delSp modSp new mod">
        <pc:chgData name="John DAmbrosia" userId="a76b78698ac40a99" providerId="LiveId" clId="{AB69E159-3B8E-42CC-86B7-18CD0850390F}" dt="2021-03-04T12:28:41.118" v="788" actId="1038"/>
        <pc:sldMkLst>
          <pc:docMk/>
          <pc:sldMk cId="1944124776" sldId="689"/>
        </pc:sldMkLst>
        <pc:spChg chg="mod">
          <ac:chgData name="John DAmbrosia" userId="a76b78698ac40a99" providerId="LiveId" clId="{AB69E159-3B8E-42CC-86B7-18CD0850390F}" dt="2021-03-04T12:10:28.057" v="600" actId="1035"/>
          <ac:spMkLst>
            <pc:docMk/>
            <pc:sldMk cId="1944124776" sldId="689"/>
            <ac:spMk id="2" creationId="{4D6B7D74-D270-47A3-8E35-B78B67D71035}"/>
          </ac:spMkLst>
        </pc:spChg>
        <pc:spChg chg="del">
          <ac:chgData name="John DAmbrosia" userId="a76b78698ac40a99" providerId="LiveId" clId="{AB69E159-3B8E-42CC-86B7-18CD0850390F}" dt="2021-03-04T12:10:18.551" v="586" actId="478"/>
          <ac:spMkLst>
            <pc:docMk/>
            <pc:sldMk cId="1944124776" sldId="689"/>
            <ac:spMk id="3" creationId="{5DF0E522-E4EC-45DD-B5CF-B2C21CF75319}"/>
          </ac:spMkLst>
        </pc:spChg>
        <pc:picChg chg="add del">
          <ac:chgData name="John DAmbrosia" userId="a76b78698ac40a99" providerId="LiveId" clId="{AB69E159-3B8E-42CC-86B7-18CD0850390F}" dt="2021-03-04T12:15:18.553" v="602" actId="22"/>
          <ac:picMkLst>
            <pc:docMk/>
            <pc:sldMk cId="1944124776" sldId="689"/>
            <ac:picMk id="7" creationId="{0CDF7BB5-EEF5-4E5F-B95F-938ECFB2AB34}"/>
          </ac:picMkLst>
        </pc:picChg>
        <pc:picChg chg="add mod modCrop">
          <ac:chgData name="John DAmbrosia" userId="a76b78698ac40a99" providerId="LiveId" clId="{AB69E159-3B8E-42CC-86B7-18CD0850390F}" dt="2021-03-04T12:18:39.912" v="622" actId="1076"/>
          <ac:picMkLst>
            <pc:docMk/>
            <pc:sldMk cId="1944124776" sldId="689"/>
            <ac:picMk id="9" creationId="{2C1FFF66-C471-429B-BD1C-E7BBD7274F95}"/>
          </ac:picMkLst>
        </pc:picChg>
        <pc:picChg chg="add mod modCrop">
          <ac:chgData name="John DAmbrosia" userId="a76b78698ac40a99" providerId="LiveId" clId="{AB69E159-3B8E-42CC-86B7-18CD0850390F}" dt="2021-03-04T12:25:13.962" v="705" actId="1038"/>
          <ac:picMkLst>
            <pc:docMk/>
            <pc:sldMk cId="1944124776" sldId="689"/>
            <ac:picMk id="11" creationId="{EF4D828B-7766-4223-A157-FAC77018E4FB}"/>
          </ac:picMkLst>
        </pc:picChg>
        <pc:picChg chg="add del mod modCrop">
          <ac:chgData name="John DAmbrosia" userId="a76b78698ac40a99" providerId="LiveId" clId="{AB69E159-3B8E-42CC-86B7-18CD0850390F}" dt="2021-03-04T12:21:24.268" v="682" actId="478"/>
          <ac:picMkLst>
            <pc:docMk/>
            <pc:sldMk cId="1944124776" sldId="689"/>
            <ac:picMk id="13" creationId="{F5CCE0E9-A496-4FC7-A2E8-3CDCEFE1CB7D}"/>
          </ac:picMkLst>
        </pc:picChg>
        <pc:picChg chg="add mod modCrop">
          <ac:chgData name="John DAmbrosia" userId="a76b78698ac40a99" providerId="LiveId" clId="{AB69E159-3B8E-42CC-86B7-18CD0850390F}" dt="2021-03-04T12:25:05.372" v="691" actId="14100"/>
          <ac:picMkLst>
            <pc:docMk/>
            <pc:sldMk cId="1944124776" sldId="689"/>
            <ac:picMk id="15" creationId="{B4921E68-DEE7-4ED8-A839-2EB9AE0ED47C}"/>
          </ac:picMkLst>
        </pc:picChg>
        <pc:picChg chg="add del mod modCrop">
          <ac:chgData name="John DAmbrosia" userId="a76b78698ac40a99" providerId="LiveId" clId="{AB69E159-3B8E-42CC-86B7-18CD0850390F}" dt="2021-03-04T12:26:29.515" v="711" actId="478"/>
          <ac:picMkLst>
            <pc:docMk/>
            <pc:sldMk cId="1944124776" sldId="689"/>
            <ac:picMk id="17" creationId="{B00B9A82-0F68-4C4D-8E49-8C41B83745A0}"/>
          </ac:picMkLst>
        </pc:picChg>
        <pc:picChg chg="add del">
          <ac:chgData name="John DAmbrosia" userId="a76b78698ac40a99" providerId="LiveId" clId="{AB69E159-3B8E-42CC-86B7-18CD0850390F}" dt="2021-03-04T12:27:06.761" v="713" actId="478"/>
          <ac:picMkLst>
            <pc:docMk/>
            <pc:sldMk cId="1944124776" sldId="689"/>
            <ac:picMk id="19" creationId="{E7B464A5-C8CD-4716-97CC-256787D20451}"/>
          </ac:picMkLst>
        </pc:picChg>
        <pc:picChg chg="add mod modCrop">
          <ac:chgData name="John DAmbrosia" userId="a76b78698ac40a99" providerId="LiveId" clId="{AB69E159-3B8E-42CC-86B7-18CD0850390F}" dt="2021-03-04T12:28:41.118" v="788" actId="1038"/>
          <ac:picMkLst>
            <pc:docMk/>
            <pc:sldMk cId="1944124776" sldId="689"/>
            <ac:picMk id="21" creationId="{4B10F5EA-B9A6-4381-B29B-266F619507C4}"/>
          </ac:picMkLst>
        </pc:picChg>
      </pc:sldChg>
      <pc:sldChg chg="del">
        <pc:chgData name="John DAmbrosia" userId="a76b78698ac40a99" providerId="LiveId" clId="{AB69E159-3B8E-42CC-86B7-18CD0850390F}" dt="2021-03-04T11:34:16.393" v="60" actId="47"/>
        <pc:sldMkLst>
          <pc:docMk/>
          <pc:sldMk cId="2592418887" sldId="689"/>
        </pc:sldMkLst>
      </pc:sldChg>
      <pc:sldMasterChg chg="modSp mod modSldLayout">
        <pc:chgData name="John DAmbrosia" userId="a76b78698ac40a99" providerId="LiveId" clId="{AB69E159-3B8E-42CC-86B7-18CD0850390F}" dt="2021-03-04T11:24:54.485" v="56"/>
        <pc:sldMasterMkLst>
          <pc:docMk/>
          <pc:sldMasterMk cId="956817549" sldId="2147483719"/>
        </pc:sldMasterMkLst>
        <pc:spChg chg="mod">
          <ac:chgData name="John DAmbrosia" userId="a76b78698ac40a99" providerId="LiveId" clId="{AB69E159-3B8E-42CC-86B7-18CD0850390F}" dt="2021-03-04T11:24:54.485" v="56"/>
          <ac:spMkLst>
            <pc:docMk/>
            <pc:sldMasterMk cId="956817549" sldId="2147483719"/>
            <ac:spMk id="2" creationId="{4F05AFCB-6B6D-457E-983A-F9274F33559E}"/>
          </ac:spMkLst>
        </pc:spChg>
        <pc:sldLayoutChg chg="modSp mod">
          <pc:chgData name="John DAmbrosia" userId="a76b78698ac40a99" providerId="LiveId" clId="{AB69E159-3B8E-42CC-86B7-18CD0850390F}" dt="2021-03-04T11:23:29.110" v="55" actId="20577"/>
          <pc:sldLayoutMkLst>
            <pc:docMk/>
            <pc:sldMasterMk cId="956817549" sldId="2147483719"/>
            <pc:sldLayoutMk cId="1200221392" sldId="2147483721"/>
          </pc:sldLayoutMkLst>
          <pc:spChg chg="mod">
            <ac:chgData name="John DAmbrosia" userId="a76b78698ac40a99" providerId="LiveId" clId="{AB69E159-3B8E-42CC-86B7-18CD0850390F}" dt="2021-03-04T11:23:29.110" v="55" actId="20577"/>
            <ac:spMkLst>
              <pc:docMk/>
              <pc:sldMasterMk cId="956817549" sldId="2147483719"/>
              <pc:sldLayoutMk cId="1200221392" sldId="2147483721"/>
              <ac:spMk id="5" creationId="{A3ADC6A5-0679-441E-AB10-456EFEDC7FD7}"/>
            </ac:spMkLst>
          </pc:spChg>
        </pc:sldLayoutChg>
      </pc:sldMasterChg>
      <pc:sldMasterChg chg="del delSldLayout">
        <pc:chgData name="John DAmbrosia" userId="a76b78698ac40a99" providerId="LiveId" clId="{AB69E159-3B8E-42CC-86B7-18CD0850390F}" dt="2021-03-04T22:15:47.739" v="994" actId="47"/>
        <pc:sldMasterMkLst>
          <pc:docMk/>
          <pc:sldMasterMk cId="4121507372" sldId="2147483755"/>
        </pc:sldMasterMkLst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3208950843" sldId="2147483756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1129287741" sldId="2147483757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2310946648" sldId="2147483758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2525320684" sldId="2147483759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587810257" sldId="2147483760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1824288845" sldId="2147483761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1288613791" sldId="2147483762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2125855921" sldId="2147483763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122453303" sldId="2147483764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1784059815" sldId="2147483765"/>
          </pc:sldLayoutMkLst>
        </pc:sldLayoutChg>
        <pc:sldLayoutChg chg="del">
          <pc:chgData name="John DAmbrosia" userId="a76b78698ac40a99" providerId="LiveId" clId="{AB69E159-3B8E-42CC-86B7-18CD0850390F}" dt="2021-03-04T22:15:47.739" v="994" actId="47"/>
          <pc:sldLayoutMkLst>
            <pc:docMk/>
            <pc:sldMasterMk cId="4121507372" sldId="2147483755"/>
            <pc:sldLayoutMk cId="4226672746" sldId="214748376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05 Mar 2021</a:t>
            </a: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2"/>
          <p:cNvSpPr txBox="1">
            <a:spLocks noGrp="1"/>
          </p:cNvSpPr>
          <p:nvPr>
            <p:ph type="title"/>
          </p:nvPr>
        </p:nvSpPr>
        <p:spPr>
          <a:xfrm>
            <a:off x="213700" y="371475"/>
            <a:ext cx="11562700" cy="67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600" b="1" i="0" u="none" strike="noStrike" cap="none">
                <a:solidFill>
                  <a:srgbClr val="0066A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10" name="Google Shape;310;p42"/>
          <p:cNvSpPr txBox="1">
            <a:spLocks noGrp="1"/>
          </p:cNvSpPr>
          <p:nvPr>
            <p:ph type="body" idx="1"/>
          </p:nvPr>
        </p:nvSpPr>
        <p:spPr>
          <a:xfrm>
            <a:off x="415600" y="1255867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457189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2400" b="1" i="0" u="none" strike="noStrike" cap="none">
                <a:solidFill>
                  <a:srgbClr val="0066A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23323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 b="0" i="0" u="none" strike="noStrike" cap="none">
                <a:solidFill>
                  <a:srgbClr val="0066A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23323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  <a:p>
            <a:pPr lvl="1"/>
            <a:endParaRPr dirty="0"/>
          </a:p>
        </p:txBody>
      </p:sp>
      <p:sp>
        <p:nvSpPr>
          <p:cNvPr id="311" name="Google Shape;311;p4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62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kern="1200" dirty="0">
                <a:solidFill>
                  <a:schemeClr val="bg1"/>
                </a:solidFill>
                <a:effectLst/>
                <a:latin typeface="Verdana" charset="0"/>
                <a:ea typeface="ＭＳ Ｐゴシック" charset="0"/>
                <a:cs typeface="ＭＳ Ｐゴシック" charset="0"/>
              </a:rPr>
              <a:t>ec-21-0050-00-PVIS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67" r:id="rId1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1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38borE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vationatwork.ieee.org/events/techtalk-panel-80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uter.org/education/standards-activities-board-webina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Mar 2021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Mar 2021 Plenary</a:t>
            </a:r>
          </a:p>
          <a:p>
            <a:r>
              <a:rPr lang="en-US" dirty="0"/>
              <a:t>Opening Mtg – 05 Mar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80371-AABA-445B-A745-A0CFC8604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00" y="371475"/>
            <a:ext cx="11562700" cy="675458"/>
          </a:xfrm>
        </p:spPr>
        <p:txBody>
          <a:bodyPr/>
          <a:lstStyle/>
          <a:p>
            <a:r>
              <a:rPr lang="en-US" dirty="0"/>
              <a:t>PV Standing 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0A2CE-D51A-429B-A698-6E40BC7D6D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Members from each of 802 WGs and TAGs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John D’Ambrosia	Chair 		802, 802.3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Roger Marks 			802,  802.1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Dorothy Stanley			802.11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Phil Beecher			802.15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Jay Holcomb			802.18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Benjamin Rolfe			802.19, 802.24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66A1"/>
              </a:solidFill>
            </a:endParaRPr>
          </a:p>
          <a:p>
            <a:pPr lvl="1"/>
            <a:endParaRPr lang="en-US" dirty="0">
              <a:solidFill>
                <a:srgbClr val="0066A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DA1B-49B6-4705-9EDE-891A2C25EF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9EC9EDC-021E-4FCF-947D-934A1ED30CE4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0660FC-8B7F-4056-AA92-BE6FAEAF9EE0}"/>
              </a:ext>
            </a:extLst>
          </p:cNvPr>
          <p:cNvSpPr txBox="1">
            <a:spLocks/>
          </p:cNvSpPr>
          <p:nvPr/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50">
                <a:solidFill>
                  <a:schemeClr val="bg1"/>
                </a:solidFill>
              </a:rPr>
              <a:t>13 Nov 2020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EB72183D-8922-4E5D-8CDD-9B5A5E92E008}"/>
              </a:ext>
            </a:extLst>
          </p:cNvPr>
          <p:cNvSpPr txBox="1">
            <a:spLocks/>
          </p:cNvSpPr>
          <p:nvPr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fld id="{427953F7-7028-42D5-916D-7BE6627B0238}" type="slidenum">
              <a:rPr lang="en-US" sz="1050" smtClean="0">
                <a:solidFill>
                  <a:schemeClr val="bg1"/>
                </a:solidFill>
              </a:rPr>
              <a:pPr/>
              <a:t>2</a:t>
            </a:fld>
            <a:endParaRPr lang="en-US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7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Twitter - https://twitter.com/ieee802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endParaRPr lang="en-AU" sz="1400" dirty="0">
              <a:solidFill>
                <a:srgbClr val="000000"/>
              </a:solidFill>
              <a:latin typeface="Arial"/>
            </a:endParaRP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Publication,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D30E1-7765-4851-996E-507C10E1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D263481-1D2C-4A70-AB86-51BE2FB2D4CB}"/>
              </a:ext>
            </a:extLst>
          </p:cNvPr>
          <p:cNvSpPr txBox="1">
            <a:spLocks/>
          </p:cNvSpPr>
          <p:nvPr/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57E0-A9BE-4AAA-810A-C759F9B42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– 10 Mar 2021 Meeting</a:t>
            </a:r>
            <a:br>
              <a:rPr lang="en-US" dirty="0"/>
            </a:br>
            <a:r>
              <a:rPr lang="en-US" dirty="0">
                <a:hlinkClick r:id="rId2"/>
              </a:rPr>
              <a:t>http://bit.ly/38borEz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44EB-242C-4B25-9119-BAA7D644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  <a:p>
            <a:pPr lvl="1"/>
            <a:r>
              <a:rPr lang="en-US" dirty="0"/>
              <a:t>Review of Social Media Stats</a:t>
            </a:r>
          </a:p>
          <a:p>
            <a:pPr lvl="1"/>
            <a:r>
              <a:rPr lang="en-US" dirty="0"/>
              <a:t>Future Tech Talks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C6CCD-A86B-4321-84B9-7B909808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61924-71EC-49F4-A87B-C2459D7B0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Related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r>
              <a:rPr lang="en-US" sz="2000" dirty="0"/>
              <a:t>Twitter (@IEEE802)</a:t>
            </a:r>
          </a:p>
          <a:p>
            <a:pPr lvl="1"/>
            <a:r>
              <a:rPr lang="en-US" sz="2000" dirty="0"/>
              <a:t>206 followers (+15% Nov1)</a:t>
            </a:r>
          </a:p>
          <a:p>
            <a:pPr lvl="1"/>
            <a:r>
              <a:rPr lang="en-US" sz="2000" dirty="0"/>
              <a:t>Last 90 days (Dec 4 - Mar 4)</a:t>
            </a:r>
          </a:p>
          <a:p>
            <a:pPr lvl="2"/>
            <a:r>
              <a:rPr lang="en-US" sz="1600" dirty="0"/>
              <a:t>21 Tweets</a:t>
            </a:r>
          </a:p>
          <a:p>
            <a:pPr lvl="2"/>
            <a:r>
              <a:rPr lang="en-US" sz="1600" dirty="0"/>
              <a:t>10.4K Impressions</a:t>
            </a:r>
          </a:p>
          <a:p>
            <a:pPr lvl="2"/>
            <a:r>
              <a:rPr lang="en-US" sz="1600" dirty="0"/>
              <a:t>Top 3 Tweets – Ethernet Tech Talk, 802.1 Emerging Technology Award, Computer Society Webinar – Wireless Standards</a:t>
            </a:r>
          </a:p>
          <a:p>
            <a:pPr lvl="2"/>
            <a:endParaRPr lang="en-US" sz="1600" dirty="0"/>
          </a:p>
          <a:p>
            <a:r>
              <a:rPr lang="en-US" sz="2000" dirty="0"/>
              <a:t>LinkedIn</a:t>
            </a:r>
          </a:p>
          <a:p>
            <a:pPr lvl="1"/>
            <a:r>
              <a:rPr lang="en-US" sz="2000" dirty="0"/>
              <a:t>229 followers (+36% since Nov 1)</a:t>
            </a:r>
          </a:p>
          <a:p>
            <a:pPr lvl="1"/>
            <a:r>
              <a:rPr lang="en-US" sz="2000" dirty="0"/>
              <a:t>Last 90 days </a:t>
            </a:r>
          </a:p>
          <a:p>
            <a:pPr lvl="2"/>
            <a:r>
              <a:rPr lang="en-US" sz="1600" dirty="0"/>
              <a:t>18 Posts</a:t>
            </a:r>
          </a:p>
          <a:p>
            <a:pPr lvl="2"/>
            <a:r>
              <a:rPr lang="en-US" sz="1600" dirty="0"/>
              <a:t>3474 impressions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C2B2C-0531-46BC-A968-DD9401D126DA}"/>
              </a:ext>
            </a:extLst>
          </p:cNvPr>
          <p:cNvSpPr txBox="1"/>
          <p:nvPr/>
        </p:nvSpPr>
        <p:spPr>
          <a:xfrm>
            <a:off x="7739270" y="1417981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Twitter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BE3229-FB68-4FFA-8F6D-9A2A4D686245}"/>
              </a:ext>
            </a:extLst>
          </p:cNvPr>
          <p:cNvSpPr txBox="1"/>
          <p:nvPr/>
        </p:nvSpPr>
        <p:spPr>
          <a:xfrm>
            <a:off x="7745898" y="4048539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LinkedIn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FBA37C-8564-40C2-B60C-0ED7E4DB7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72121"/>
            <a:ext cx="6096000" cy="1818829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7E0888-C4D5-4CBA-A9F2-F20F6636C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491" y="4175762"/>
            <a:ext cx="6369934" cy="228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7D74-D270-47A3-8E35-B78B67D71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508"/>
            <a:ext cx="10363200" cy="733063"/>
          </a:xfrm>
        </p:spPr>
        <p:txBody>
          <a:bodyPr/>
          <a:lstStyle/>
          <a:p>
            <a:r>
              <a:rPr lang="en-US" dirty="0"/>
              <a:t>Google Analytics 802 (as of Mar 4)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2EE7-B9EE-41AF-AED5-F923ED47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B8E0E-5BBE-4883-8B0C-9741B21A8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1FFF66-C471-429B-BD1C-E7BBD7274F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90" b="2517"/>
          <a:stretch/>
        </p:blipFill>
        <p:spPr>
          <a:xfrm>
            <a:off x="130266" y="1018571"/>
            <a:ext cx="4318273" cy="42594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4D828B-7766-4223-A157-FAC77018E4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583" r="2024" b="2138"/>
          <a:stretch/>
        </p:blipFill>
        <p:spPr>
          <a:xfrm>
            <a:off x="4677527" y="1088018"/>
            <a:ext cx="3217517" cy="262745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921E68-DEE7-4ED8-A839-2EB9AE0ED4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29" t="5106" r="5292" b="1499"/>
          <a:stretch/>
        </p:blipFill>
        <p:spPr>
          <a:xfrm>
            <a:off x="4595149" y="3701344"/>
            <a:ext cx="3611302" cy="252583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10F5EA-B9A6-4381-B29B-266F619507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91" t="4163" r="2803" b="1941"/>
          <a:stretch/>
        </p:blipFill>
        <p:spPr>
          <a:xfrm>
            <a:off x="8216796" y="914400"/>
            <a:ext cx="3740765" cy="527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2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D6BF-ED69-48E5-970A-19B5CD03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22852"/>
          </a:xfrm>
        </p:spPr>
        <p:txBody>
          <a:bodyPr/>
          <a:lstStyle/>
          <a:p>
            <a:r>
              <a:rPr lang="en-US" dirty="0"/>
              <a:t>Content Efforts - IEEE EA Tech Talks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16BB-2C10-4607-B1FD-577558C4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4487"/>
            <a:ext cx="10363200" cy="46515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Reference -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https://innovationatwork.ieee.org/events/techtalk-panel-802/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Recordings of Tech Talks available at above URL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3/3/21 – 802 and the Regulatory World (Holcomb)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4/14/21 – 802 &amp; 802.24 (Godfrey)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5/26/21 – 802.11 – State of Wireless (Stanley)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Past Talks Views as of 1/21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IEEE 802: Connecting the World		Views - 434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Ethernet Broadband Assessment		Views - 154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Industrial Ethernet				Views – 116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WLAN Sensing (</a:t>
            </a:r>
            <a:r>
              <a:rPr lang="en-US" sz="2000" dirty="0">
                <a:latin typeface="Arial" panose="020B0604020202020204" pitchFamily="34" charset="0"/>
              </a:rPr>
              <a:t>H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anxiao, Da Silva)		Views -  146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802.22: TV White Space (Mody)		Views -  98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802.3: State of Ethernet (Law)		Views -  166</a:t>
            </a:r>
          </a:p>
          <a:p>
            <a:pPr marL="463550" lvl="1" indent="0">
              <a:buNone/>
            </a:pPr>
            <a:r>
              <a:rPr lang="en-US" sz="2000" dirty="0"/>
              <a:t>	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20EA5-CE36-4256-8600-EEE3B2A9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23D75-344B-4F1F-8FDA-F5C50094C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00A0-634D-4BF2-B12C-598FF18E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75861"/>
          </a:xfrm>
        </p:spPr>
        <p:txBody>
          <a:bodyPr/>
          <a:lstStyle/>
          <a:p>
            <a:r>
              <a:rPr lang="en-US" dirty="0"/>
              <a:t>Content Efforts – </a:t>
            </a:r>
            <a:br>
              <a:rPr lang="en-US" dirty="0"/>
            </a:br>
            <a:r>
              <a:rPr lang="en-US" dirty="0"/>
              <a:t>IEEE Computer Society Webinars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07E62-A1F3-43FB-A544-FA080419E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964793"/>
            <a:ext cx="10363200" cy="3967089"/>
          </a:xfrm>
        </p:spPr>
        <p:txBody>
          <a:bodyPr/>
          <a:lstStyle/>
          <a:p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https://www.computer.org/education/standards-activities-board-webinars</a:t>
            </a:r>
            <a:endParaRPr lang="en-US" sz="18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u="sng" dirty="0">
              <a:solidFill>
                <a:srgbClr val="0000F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IEEE 802 Networking Standards – Wired</a:t>
            </a: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172 attendees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520 registered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33% rate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Avg time watching is 19 minutes (this webinar was 42 minutes so avg. person is watching just about half of it)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198 views on YouTube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IEEE 802 Networking Standards – Wireless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93 attendees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364 registered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25% rate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Avg time watching: 21 minutes (full webinar length is 58, so watching about a third of it)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86 views on YouTube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D8CF-0EFD-4437-9AF9-2195E7B0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520AC-5CF3-4645-B997-A9834A48F3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7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81200"/>
            <a:ext cx="10985679" cy="4114800"/>
          </a:xfrm>
        </p:spPr>
        <p:txBody>
          <a:bodyPr/>
          <a:lstStyle/>
          <a:p>
            <a:r>
              <a:rPr lang="en-US" dirty="0"/>
              <a:t>To Be added</a:t>
            </a:r>
            <a:endParaRPr lang="en-US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10975</TotalTime>
  <Words>648</Words>
  <Application>Microsoft Office PowerPoint</Application>
  <PresentationFormat>Widescreen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Mar 2021 Public Visibility  Standing Committee Report</vt:lpstr>
      <vt:lpstr>PV Standing Committee Members</vt:lpstr>
      <vt:lpstr>802 Public Visibility SC Scope, Duties, Membership</vt:lpstr>
      <vt:lpstr>Agenda – 10 Mar 2021 Meeting http://bit.ly/38borEz  </vt:lpstr>
      <vt:lpstr>Social Media Related Tools</vt:lpstr>
      <vt:lpstr>Google Analytics 802 (as of Mar 4)</vt:lpstr>
      <vt:lpstr>Content Efforts - IEEE EA Tech Talks </vt:lpstr>
      <vt:lpstr>Content Efforts –  IEEE Computer Society Webinars</vt:lpstr>
      <vt:lpstr>Closing Report Update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155</cp:revision>
  <dcterms:created xsi:type="dcterms:W3CDTF">2012-11-14T18:53:32Z</dcterms:created>
  <dcterms:modified xsi:type="dcterms:W3CDTF">2021-03-04T22:16:16Z</dcterms:modified>
</cp:coreProperties>
</file>