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1" r:id="rId3"/>
    <p:sldId id="417" r:id="rId4"/>
    <p:sldId id="512" r:id="rId5"/>
    <p:sldId id="402" r:id="rId6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100" d="100"/>
          <a:sy n="100" d="100"/>
        </p:scale>
        <p:origin x="90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22-Mar-21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18Mar21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18Mar21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89474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Closing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EC-20/0046r00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025" TargetMode="External"/><Relationship Id="rId2" Type="http://schemas.openxmlformats.org/officeDocument/2006/relationships/hyperlink" Target="https://mentor.ieee.org/802.15/dcn/21/15-21-0122-02-0thz-liaison-statement-to-itu-r-wp5a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1/18-21-0027-00-0000-liaison-response-to-itu-r-wp-5a-on-thz-communications-15-thz-sc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hyperlink" Target="https://mentor.ieee.org/802.18/dcn/16/18-16-0038-17-0000-teleconference-call-in-info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embed?src=c2gedttabtbj4bps23j4847004%40group.calendar.google.com&amp;ctz=America%2F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18Mar21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Closing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18 March 2021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11DEF2DC-F127-4AFB-8BA7-4F5DB6B479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988441"/>
              </p:ext>
            </p:extLst>
          </p:nvPr>
        </p:nvGraphicFramePr>
        <p:xfrm>
          <a:off x="685800" y="3495674"/>
          <a:ext cx="7856538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944040" imgH="2532626" progId="Word.Document.8">
                  <p:embed/>
                </p:oleObj>
              </mc:Choice>
              <mc:Fallback>
                <p:oleObj name="Document" r:id="rId3" imgW="7944040" imgH="253262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95674"/>
                        <a:ext cx="7856538" cy="2425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46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12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Co-Vice-chair  EC confirmed Stuart Kerry (OK-Brit, self)</a:t>
            </a:r>
          </a:p>
          <a:p>
            <a:pPr lvl="1">
              <a:defRPr/>
            </a:pPr>
            <a:r>
              <a:rPr lang="en-US" sz="1800" dirty="0"/>
              <a:t>Co-Vice-Chair EC confirmed Al </a:t>
            </a:r>
            <a:r>
              <a:rPr lang="en-US" sz="1800" dirty="0" err="1"/>
              <a:t>Petrick</a:t>
            </a:r>
            <a:r>
              <a:rPr lang="en-US" sz="1800" dirty="0"/>
              <a:t> (Skyworks Solutions)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was: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Wednesday 17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18Mar21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802.18 1</a:t>
            </a:r>
            <a:r>
              <a:rPr lang="en-US" altLang="en-US" sz="2400" baseline="30000" dirty="0"/>
              <a:t>st </a:t>
            </a:r>
            <a:r>
              <a:rPr lang="en-US" altLang="en-US" sz="2400" dirty="0"/>
              <a:t>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11 Mar 2021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1143000"/>
            <a:ext cx="8316912" cy="53324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Next sessions plans and status for May and July 2021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Approved weekly teleconferences through 02 Sept 21.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Balloted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and Stuart Kerry for Co-Vice-Chairs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BRAN is busy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In other regions Canada and Saudi Arabia have consultations out.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For ITU-R: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Initial review of  802.15 THz SC for WP 5A, </a:t>
            </a:r>
            <a:r>
              <a:rPr lang="en-GB" sz="1400" b="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https://mentor.ieee.org/802.15/dcn/21/15-21-0122-02-0thz-liaison-statement-to-itu-r-wp5a.docx</a:t>
            </a:r>
            <a:r>
              <a:rPr lang="en-GB" sz="1400" b="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400" b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And picked up 2 more volunteers for working on IEEE 802 viewpoints for WRC-23 AIs of interest  to us.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Touched on effort on Table of IEEE 802 Frequency Bands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Some input on list to reference in the future on final product and maintenance.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More detail in 802.18 agenda: </a:t>
            </a:r>
            <a:r>
              <a:rPr lang="en-US" sz="1800" dirty="0">
                <a:hlinkClick r:id="rId3"/>
              </a:rPr>
              <a:t>https://mentor.ieee.org/802.18/dcn/21/18-21-0025</a:t>
            </a:r>
            <a:r>
              <a:rPr lang="en-US" dirty="0"/>
              <a:t> </a:t>
            </a:r>
            <a:endParaRPr lang="en-US" sz="320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marL="0" indent="0">
              <a:spcBef>
                <a:spcPts val="0"/>
              </a:spcBef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18Mar21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17 Mar 2020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Approved affirmations for the two Vice-Chairs ballots.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Reviewed BRAN call from last week, in detail, lots on 5, 6 and 60 GHz.</a:t>
            </a:r>
          </a:p>
          <a:p>
            <a:pPr marL="1371600" lvl="3" indent="0"/>
            <a:endParaRPr lang="en-US" sz="1000" b="0" dirty="0">
              <a:solidFill>
                <a:schemeClr val="tx1"/>
              </a:solidFill>
            </a:endParaRPr>
          </a:p>
          <a:p>
            <a:pPr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/>
              <a:t>Approved  in RR-TAG ( from 802.15 THz SC)  submission to ITU-R WP 5A, </a:t>
            </a:r>
          </a:p>
          <a:p>
            <a:pPr marL="742950" marR="0" lvl="1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https://mentor.ieee.org/802.18/dcn/21/18-21-0027-00-0000-liaison-response-to-itu-r-wp-5a-on-thz-communications-15-thz-sc.docx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USA - Multi-Stake holders on 6 GHz meeting outcome /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</a:t>
            </a:r>
            <a:r>
              <a:rPr lang="en-US" sz="1400" dirty="0" err="1"/>
              <a:t>WinnForum</a:t>
            </a:r>
            <a:r>
              <a:rPr lang="en-US" sz="1400" dirty="0"/>
              <a:t> committee MSG re-organized some.  Now a requirements and a testing/certifications  upper-level groups.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en-US" sz="1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Table of IEEE 802 Frequency Bands: Discussed 2 lists for future consideration: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Refined input on Final Tool / Maintenance, need each item dated and from where.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Discussed EC action to review participation credit at Electronic Interims.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en-US" sz="1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Straw poll from EC Executive Secretary, when you expect the next f2f.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18Mar21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4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552681"/>
          </a:xfrm>
        </p:spPr>
        <p:txBody>
          <a:bodyPr/>
          <a:lstStyle/>
          <a:p>
            <a:r>
              <a:rPr lang="en-GB" sz="2400" dirty="0"/>
              <a:t>802.18 Meeting Close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96962"/>
            <a:ext cx="8305800" cy="53784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RR-TAG adjourned Wednesday 17Mar20.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“weekly” teleconference </a:t>
            </a:r>
            <a:r>
              <a:rPr lang="en-US" sz="1400" dirty="0"/>
              <a:t>(</a:t>
            </a:r>
            <a:r>
              <a:rPr lang="en-US" sz="1400" dirty="0" err="1"/>
              <a:t>sched’d</a:t>
            </a:r>
            <a:r>
              <a:rPr lang="en-US" sz="1400" dirty="0"/>
              <a:t> to 02Sep21</a:t>
            </a: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)</a:t>
            </a:r>
            <a:r>
              <a:rPr lang="en-US" sz="2000" dirty="0"/>
              <a:t>:25Mar20–</a:t>
            </a:r>
            <a:r>
              <a:rPr lang="en-US" sz="1800" i="1" u="sng" dirty="0"/>
              <a:t>15:00–&lt;15:55</a:t>
            </a:r>
            <a:r>
              <a:rPr lang="en-US" sz="1800" dirty="0"/>
              <a:t>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Call in info: </a:t>
            </a:r>
            <a:r>
              <a:rPr lang="en-US" sz="1800" dirty="0">
                <a:hlinkClick r:id="rId2"/>
              </a:rPr>
              <a:t>https://mentor.ieee.org/802.18/dcn/16/18-16-0038-17-0000-teleconference-call-in-info.pptx</a:t>
            </a:r>
            <a:r>
              <a:rPr lang="en-US" sz="1800" dirty="0"/>
              <a:t>  </a:t>
            </a:r>
            <a:r>
              <a:rPr lang="en-US" altLang="en-US" sz="1200" dirty="0"/>
              <a:t>(</a:t>
            </a:r>
            <a:r>
              <a:rPr lang="en-US" altLang="en-US" sz="1200" i="1" u="sng" dirty="0"/>
              <a:t>or latest)</a:t>
            </a:r>
            <a:endParaRPr lang="en-US" altLang="en-US" sz="1800" b="1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Also, see back up slide in 802.18 agendas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list server.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IEEE 802 schedule: </a:t>
            </a:r>
            <a:r>
              <a:rPr lang="en-US" sz="1800" dirty="0">
                <a:hlinkClick r:id="rId3"/>
              </a:rPr>
              <a:t>http://ieee802.org/802tele_calendar.html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only 802.18:  </a:t>
            </a:r>
            <a:r>
              <a:rPr lang="en-US" sz="1800" dirty="0">
                <a:hlinkClick r:id="rId4"/>
              </a:rPr>
              <a:t>IEEE 802.18 TAG Calendar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The next electronic Wireless Interim is in 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The next electronic Plenary is in July 2021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 – Please stay safe.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18Mar21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67492</TotalTime>
  <Words>607</Words>
  <Application>Microsoft Office PowerPoint</Application>
  <PresentationFormat>On-screen Show (4:3)</PresentationFormat>
  <Paragraphs>87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Document</vt:lpstr>
      <vt:lpstr>IEEE 802.18 RR-TAG Electronic Plenary LMSC (EC) Closing Report</vt:lpstr>
      <vt:lpstr>802.18 Radio Regulatory Advisory Group – RR-TAG</vt:lpstr>
      <vt:lpstr>802.18 1st  meeting discussion items – 11 Mar 2021</vt:lpstr>
      <vt:lpstr>802.18 2nd meeting discussion items – 17 Mar 2020</vt:lpstr>
      <vt:lpstr>802.18 Meeting Close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490</cp:revision>
  <cp:lastPrinted>2017-08-03T16:59:47Z</cp:lastPrinted>
  <dcterms:created xsi:type="dcterms:W3CDTF">2016-03-03T14:54:45Z</dcterms:created>
  <dcterms:modified xsi:type="dcterms:W3CDTF">2021-03-22T14:54:23Z</dcterms:modified>
</cp:coreProperties>
</file>