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86" d="100"/>
          <a:sy n="86" d="100"/>
        </p:scale>
        <p:origin x="196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09-Mar-21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05Mar21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05Mar21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EC-21/0045r01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05Mar21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05 March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028886"/>
              </p:ext>
            </p:extLst>
          </p:nvPr>
        </p:nvGraphicFramePr>
        <p:xfrm>
          <a:off x="1147365" y="3419857"/>
          <a:ext cx="6769894" cy="246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907361" imgH="2521810" progId="Word.Document.8">
                  <p:embed/>
                </p:oleObj>
              </mc:Choice>
              <mc:Fallback>
                <p:oleObj name="Document" r:id="rId3" imgW="6907361" imgH="252181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365" y="3419857"/>
                        <a:ext cx="6769894" cy="24601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46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12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Elections for 2 this plenary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Wednesday 17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Description 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IEEE 802 overall calendar (under 802.18) </a:t>
            </a: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 teleconferences moving forward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Election of 2 vice-chairs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Lots going on in BRAN, WGFM and  FM57.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and WRC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6 GHz Multi-Stake-Holders group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and discussion on Frequency table for IEEE 802 Wireless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Anything that comes up before the meetings, e, g. regulator activities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05Mar21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67433</TotalTime>
  <Words>258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478</cp:revision>
  <cp:lastPrinted>2017-08-03T16:59:47Z</cp:lastPrinted>
  <dcterms:created xsi:type="dcterms:W3CDTF">2016-03-03T14:54:45Z</dcterms:created>
  <dcterms:modified xsi:type="dcterms:W3CDTF">2021-03-09T22:16:44Z</dcterms:modified>
</cp:coreProperties>
</file>