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7" r:id="rId3"/>
    <p:sldId id="1719" r:id="rId4"/>
    <p:sldId id="172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2" d="100"/>
          <a:sy n="62" d="100"/>
        </p:scale>
        <p:origin x="756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7" y="363379"/>
            <a:ext cx="38023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-21-0028-02-00ec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 2021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4 March 2021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Mar 2021 virtual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9 Mar 2021, 4-6pm 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 2021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1"/>
            <a:r>
              <a:rPr lang="en-AU" dirty="0"/>
              <a:t>Review SC6 activities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69 standards through to PSDO ratification with 40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3779CF4B-106A-4AC1-8B0E-C616E62DF2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431688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are in the PSDO balloting &amp; publication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E78BB-E25B-4A8F-8964-0094B65B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1"/>
            <a:r>
              <a:rPr lang="en-AU" dirty="0"/>
              <a:t>Passed 60-day ballot</a:t>
            </a:r>
          </a:p>
          <a:p>
            <a:pPr lvl="2"/>
            <a:r>
              <a:rPr lang="en-AU" dirty="0"/>
              <a:t>802.1X</a:t>
            </a:r>
          </a:p>
          <a:p>
            <a:pPr lvl="1"/>
            <a:r>
              <a:rPr lang="en-AU" sz="1800" kern="0" dirty="0"/>
              <a:t>Published </a:t>
            </a:r>
          </a:p>
          <a:p>
            <a:pPr lvl="2"/>
            <a:r>
              <a:rPr lang="en-AU" kern="0" dirty="0"/>
              <a:t>802.3-REV</a:t>
            </a:r>
          </a:p>
          <a:p>
            <a:pPr lvl="1"/>
            <a:r>
              <a:rPr lang="en-AU" sz="1800" kern="0" dirty="0"/>
              <a:t>Waiting for publication</a:t>
            </a:r>
          </a:p>
          <a:p>
            <a:pPr lvl="2"/>
            <a:r>
              <a:rPr lang="en-AU" kern="0" dirty="0"/>
              <a:t>802.1AE-2018/Cor 1</a:t>
            </a:r>
          </a:p>
          <a:p>
            <a:pPr lvl="2"/>
            <a:endParaRPr lang="en-AU" kern="0" dirty="0"/>
          </a:p>
          <a:p>
            <a:pPr lvl="2"/>
            <a:endParaRPr lang="en-AU" dirty="0"/>
          </a:p>
          <a:p>
            <a:pPr lvl="2"/>
            <a:endParaRPr lang="en-AU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F5B3621-8044-44BB-A5EB-8324C0C2C84C}"/>
              </a:ext>
            </a:extLst>
          </p:cNvPr>
          <p:cNvSpPr txBox="1">
            <a:spLocks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AU" sz="1800" kern="0" dirty="0"/>
              <a:t>Starting FDIS </a:t>
            </a:r>
          </a:p>
          <a:p>
            <a:pPr lvl="2"/>
            <a:r>
              <a:rPr lang="en-AU" kern="0" dirty="0"/>
              <a:t>802.1Qcc</a:t>
            </a:r>
          </a:p>
          <a:p>
            <a:pPr lvl="2"/>
            <a:r>
              <a:rPr lang="en-AU" kern="0" dirty="0"/>
              <a:t>802.1Qcp</a:t>
            </a:r>
          </a:p>
          <a:p>
            <a:pPr lvl="2"/>
            <a:r>
              <a:rPr lang="en-AU" kern="0" dirty="0"/>
              <a:t>802.1Qcy</a:t>
            </a:r>
          </a:p>
          <a:p>
            <a:pPr lvl="2"/>
            <a:r>
              <a:rPr lang="en-AU" kern="0" dirty="0"/>
              <a:t>802.1AS-Rev</a:t>
            </a:r>
          </a:p>
          <a:p>
            <a:pPr lvl="2"/>
            <a:r>
              <a:rPr lang="en-AU" kern="0" dirty="0"/>
              <a:t>802.1AX-REV</a:t>
            </a:r>
          </a:p>
          <a:p>
            <a:pPr lvl="2"/>
            <a:r>
              <a:rPr lang="en-AU" dirty="0"/>
              <a:t>802.1CMde</a:t>
            </a:r>
            <a:endParaRPr lang="en-AU" kern="0" dirty="0"/>
          </a:p>
          <a:p>
            <a:pPr lvl="2"/>
            <a:r>
              <a:rPr lang="en-AU" kern="0" dirty="0"/>
              <a:t>802.3cb</a:t>
            </a:r>
          </a:p>
          <a:p>
            <a:pPr lvl="2"/>
            <a:r>
              <a:rPr lang="en-AU" kern="0" dirty="0"/>
              <a:t>802.3bt</a:t>
            </a:r>
          </a:p>
          <a:p>
            <a:pPr lvl="2"/>
            <a:r>
              <a:rPr lang="en-AU" kern="0" dirty="0"/>
              <a:t>802.3cd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5432727-1C75-46D3-8797-8272FD5FB7CD}"/>
              </a:ext>
            </a:extLst>
          </p:cNvPr>
          <p:cNvSpPr txBox="1">
            <a:spLocks/>
          </p:cNvSpPr>
          <p:nvPr/>
        </p:nvSpPr>
        <p:spPr bwMode="auto">
          <a:xfrm>
            <a:off x="5867400" y="197104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2"/>
            <a:endParaRPr lang="en-AU" dirty="0"/>
          </a:p>
          <a:p>
            <a:pPr lvl="2"/>
            <a:r>
              <a:rPr lang="en-AU" dirty="0"/>
              <a:t>802.3cn</a:t>
            </a:r>
          </a:p>
          <a:p>
            <a:pPr lvl="2"/>
            <a:r>
              <a:rPr lang="en-AU" dirty="0"/>
              <a:t>802.3cg</a:t>
            </a:r>
          </a:p>
          <a:p>
            <a:pPr lvl="2"/>
            <a:r>
              <a:rPr lang="en-AU" dirty="0"/>
              <a:t>802.3cq</a:t>
            </a:r>
          </a:p>
          <a:p>
            <a:pPr lvl="2"/>
            <a:r>
              <a:rPr lang="en-AU" dirty="0"/>
              <a:t>802.3cm</a:t>
            </a:r>
          </a:p>
          <a:p>
            <a:pPr lvl="2"/>
            <a:r>
              <a:rPr lang="en-AU" dirty="0"/>
              <a:t>802.3ch</a:t>
            </a:r>
          </a:p>
          <a:p>
            <a:pPr lvl="2"/>
            <a:r>
              <a:rPr lang="en-AU" dirty="0"/>
              <a:t>802.3ca</a:t>
            </a:r>
          </a:p>
          <a:p>
            <a:pPr lvl="2"/>
            <a:r>
              <a:rPr lang="en-AU" dirty="0"/>
              <a:t>802.3.2</a:t>
            </a:r>
          </a:p>
          <a:p>
            <a:pPr lvl="2"/>
            <a:r>
              <a:rPr lang="en-AU" kern="0" dirty="0"/>
              <a:t>802.22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271</Words>
  <Application>Microsoft Office PowerPoint</Application>
  <PresentationFormat>On-screen Show (4:3)</PresentationFormat>
  <Paragraphs>105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 JTC1 Standing Committee Mar 2021 opening report for EC</vt:lpstr>
      <vt:lpstr>The IEEE 802 JTC1 SC has one slot at the Mar 2021 virtual plenary meeting</vt:lpstr>
      <vt:lpstr>IEEE 802 has sent 69 standards through to PSDO ratification with 40 in-process</vt:lpstr>
      <vt:lpstr>A large number of IEEE 802 submissions are in the PSDO balloting &amp; publication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2021-03-04T03:05:12Z</dcterms:modified>
</cp:coreProperties>
</file>