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69" r:id="rId7"/>
    <p:sldId id="265" r:id="rId8"/>
    <p:sldId id="289" r:id="rId9"/>
    <p:sldId id="282" r:id="rId10"/>
    <p:sldId id="271" r:id="rId11"/>
    <p:sldId id="272" r:id="rId12"/>
    <p:sldId id="288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9C6273-F75B-4D42-ABDA-96E05C14F486}" v="5" dt="2021-12-02T22:21:22.2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65" autoAdjust="0"/>
    <p:restoredTop sz="75993" autoAdjust="0"/>
  </p:normalViewPr>
  <p:slideViewPr>
    <p:cSldViewPr>
      <p:cViewPr varScale="1">
        <p:scale>
          <a:sx n="55" d="100"/>
          <a:sy n="55" d="100"/>
        </p:scale>
        <p:origin x="113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-384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5C9C6273-F75B-4D42-ABDA-96E05C14F486}"/>
    <pc:docChg chg="custSel addSld modSld sldOrd modMainMaster">
      <pc:chgData name="Jon Rosdahl" userId="2820f357-2dd4-4127-8713-e0bfde0fd756" providerId="ADAL" clId="{5C9C6273-F75B-4D42-ABDA-96E05C14F486}" dt="2021-12-02T22:30:44.670" v="743" actId="20577"/>
      <pc:docMkLst>
        <pc:docMk/>
      </pc:docMkLst>
      <pc:sldChg chg="modSp mod modNotesTx">
        <pc:chgData name="Jon Rosdahl" userId="2820f357-2dd4-4127-8713-e0bfde0fd756" providerId="ADAL" clId="{5C9C6273-F75B-4D42-ABDA-96E05C14F486}" dt="2021-12-02T22:30:44.670" v="743" actId="20577"/>
        <pc:sldMkLst>
          <pc:docMk/>
          <pc:sldMk cId="0" sldId="256"/>
        </pc:sldMkLst>
        <pc:spChg chg="mod">
          <ac:chgData name="Jon Rosdahl" userId="2820f357-2dd4-4127-8713-e0bfde0fd756" providerId="ADAL" clId="{5C9C6273-F75B-4D42-ABDA-96E05C14F486}" dt="2021-12-02T22:21:39.449" v="479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5C9C6273-F75B-4D42-ABDA-96E05C14F486}" dt="2021-12-01T17:04:32.763" v="273" actId="20577"/>
        <pc:sldMkLst>
          <pc:docMk/>
          <pc:sldMk cId="0" sldId="257"/>
        </pc:sldMkLst>
        <pc:spChg chg="mod">
          <ac:chgData name="Jon Rosdahl" userId="2820f357-2dd4-4127-8713-e0bfde0fd756" providerId="ADAL" clId="{5C9C6273-F75B-4D42-ABDA-96E05C14F486}" dt="2021-12-01T17:04:32.763" v="273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 modNotesTx">
        <pc:chgData name="Jon Rosdahl" userId="2820f357-2dd4-4127-8713-e0bfde0fd756" providerId="ADAL" clId="{5C9C6273-F75B-4D42-ABDA-96E05C14F486}" dt="2021-12-02T22:21:34.977" v="477" actId="6549"/>
        <pc:sldMkLst>
          <pc:docMk/>
          <pc:sldMk cId="836784854" sldId="269"/>
        </pc:sldMkLst>
        <pc:spChg chg="mod">
          <ac:chgData name="Jon Rosdahl" userId="2820f357-2dd4-4127-8713-e0bfde0fd756" providerId="ADAL" clId="{5C9C6273-F75B-4D42-ABDA-96E05C14F486}" dt="2021-11-30T17:24:43.843" v="256" actId="14100"/>
          <ac:spMkLst>
            <pc:docMk/>
            <pc:sldMk cId="836784854" sldId="269"/>
            <ac:spMk id="3" creationId="{53A5F0E2-5A9C-4C29-ADCF-6DEA7452BA41}"/>
          </ac:spMkLst>
        </pc:spChg>
        <pc:spChg chg="mod">
          <ac:chgData name="Jon Rosdahl" userId="2820f357-2dd4-4127-8713-e0bfde0fd756" providerId="ADAL" clId="{5C9C6273-F75B-4D42-ABDA-96E05C14F486}" dt="2021-12-02T22:21:34.977" v="477" actId="6549"/>
          <ac:spMkLst>
            <pc:docMk/>
            <pc:sldMk cId="836784854" sldId="269"/>
            <ac:spMk id="9217" creationId="{00000000-0000-0000-0000-000000000000}"/>
          </ac:spMkLst>
        </pc:spChg>
        <pc:spChg chg="mod">
          <ac:chgData name="Jon Rosdahl" userId="2820f357-2dd4-4127-8713-e0bfde0fd756" providerId="ADAL" clId="{5C9C6273-F75B-4D42-ABDA-96E05C14F486}" dt="2021-12-01T17:32:06.461" v="281" actId="20577"/>
          <ac:spMkLst>
            <pc:docMk/>
            <pc:sldMk cId="836784854" sldId="269"/>
            <ac:spMk id="9218" creationId="{00000000-0000-0000-0000-000000000000}"/>
          </ac:spMkLst>
        </pc:spChg>
      </pc:sldChg>
      <pc:sldChg chg="modSp mod">
        <pc:chgData name="Jon Rosdahl" userId="2820f357-2dd4-4127-8713-e0bfde0fd756" providerId="ADAL" clId="{5C9C6273-F75B-4D42-ABDA-96E05C14F486}" dt="2021-12-02T22:27:49.783" v="601" actId="14100"/>
        <pc:sldMkLst>
          <pc:docMk/>
          <pc:sldMk cId="2239589687" sldId="272"/>
        </pc:sldMkLst>
        <pc:spChg chg="mod">
          <ac:chgData name="Jon Rosdahl" userId="2820f357-2dd4-4127-8713-e0bfde0fd756" providerId="ADAL" clId="{5C9C6273-F75B-4D42-ABDA-96E05C14F486}" dt="2021-12-01T17:36:20.617" v="470" actId="6549"/>
          <ac:spMkLst>
            <pc:docMk/>
            <pc:sldMk cId="2239589687" sldId="272"/>
            <ac:spMk id="2" creationId="{83380DDE-A6D9-4DBD-93F1-8CAA6AF62C6A}"/>
          </ac:spMkLst>
        </pc:spChg>
        <pc:spChg chg="mod">
          <ac:chgData name="Jon Rosdahl" userId="2820f357-2dd4-4127-8713-e0bfde0fd756" providerId="ADAL" clId="{5C9C6273-F75B-4D42-ABDA-96E05C14F486}" dt="2021-12-02T22:27:49.783" v="601" actId="14100"/>
          <ac:spMkLst>
            <pc:docMk/>
            <pc:sldMk cId="2239589687" sldId="272"/>
            <ac:spMk id="3" creationId="{9093129B-CA8C-455A-AE59-F21708EA56DB}"/>
          </ac:spMkLst>
        </pc:spChg>
      </pc:sldChg>
      <pc:sldChg chg="modSp mod">
        <pc:chgData name="Jon Rosdahl" userId="2820f357-2dd4-4127-8713-e0bfde0fd756" providerId="ADAL" clId="{5C9C6273-F75B-4D42-ABDA-96E05C14F486}" dt="2021-12-02T22:25:53.447" v="592" actId="20577"/>
        <pc:sldMkLst>
          <pc:docMk/>
          <pc:sldMk cId="3047479740" sldId="282"/>
        </pc:sldMkLst>
        <pc:spChg chg="mod">
          <ac:chgData name="Jon Rosdahl" userId="2820f357-2dd4-4127-8713-e0bfde0fd756" providerId="ADAL" clId="{5C9C6273-F75B-4D42-ABDA-96E05C14F486}" dt="2021-12-02T22:25:53.447" v="592" actId="20577"/>
          <ac:spMkLst>
            <pc:docMk/>
            <pc:sldMk cId="3047479740" sldId="282"/>
            <ac:spMk id="8" creationId="{C84FC688-6069-4D5C-B399-F516344B870C}"/>
          </ac:spMkLst>
        </pc:spChg>
      </pc:sldChg>
      <pc:sldChg chg="modSp new mod ord">
        <pc:chgData name="Jon Rosdahl" userId="2820f357-2dd4-4127-8713-e0bfde0fd756" providerId="ADAL" clId="{5C9C6273-F75B-4D42-ABDA-96E05C14F486}" dt="2021-12-02T22:27:03.338" v="594"/>
        <pc:sldMkLst>
          <pc:docMk/>
          <pc:sldMk cId="1316974447" sldId="289"/>
        </pc:sldMkLst>
        <pc:spChg chg="mod">
          <ac:chgData name="Jon Rosdahl" userId="2820f357-2dd4-4127-8713-e0bfde0fd756" providerId="ADAL" clId="{5C9C6273-F75B-4D42-ABDA-96E05C14F486}" dt="2021-12-02T22:23:07.202" v="501" actId="122"/>
          <ac:spMkLst>
            <pc:docMk/>
            <pc:sldMk cId="1316974447" sldId="289"/>
            <ac:spMk id="2" creationId="{E904AD6E-2A91-447B-8B07-41C41A59F635}"/>
          </ac:spMkLst>
        </pc:spChg>
        <pc:spChg chg="mod">
          <ac:chgData name="Jon Rosdahl" userId="2820f357-2dd4-4127-8713-e0bfde0fd756" providerId="ADAL" clId="{5C9C6273-F75B-4D42-ABDA-96E05C14F486}" dt="2021-12-02T22:25:17.732" v="524" actId="14100"/>
          <ac:spMkLst>
            <pc:docMk/>
            <pc:sldMk cId="1316974447" sldId="289"/>
            <ac:spMk id="3" creationId="{A9B15E53-A2D9-4F4E-9DB0-A0D632EFCED2}"/>
          </ac:spMkLst>
        </pc:spChg>
      </pc:sldChg>
      <pc:sldMasterChg chg="modSp mod">
        <pc:chgData name="Jon Rosdahl" userId="2820f357-2dd4-4127-8713-e0bfde0fd756" providerId="ADAL" clId="{5C9C6273-F75B-4D42-ABDA-96E05C14F486}" dt="2021-12-02T22:29:13.283" v="603" actId="6549"/>
        <pc:sldMasterMkLst>
          <pc:docMk/>
          <pc:sldMasterMk cId="321612819" sldId="2147483672"/>
        </pc:sldMasterMkLst>
        <pc:spChg chg="mod">
          <ac:chgData name="Jon Rosdahl" userId="2820f357-2dd4-4127-8713-e0bfde0fd756" providerId="ADAL" clId="{5C9C6273-F75B-4D42-ABDA-96E05C14F486}" dt="2021-12-02T22:29:13.283" v="603" actId="6549"/>
          <ac:spMkLst>
            <pc:docMk/>
            <pc:sldMasterMk cId="321612819" sldId="2147483672"/>
            <ac:spMk id="11" creationId="{106A7171-3D93-4AEC-9BD3-73DD99752379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doc.: IEEE 802 EC 21/0025r12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December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/>
              <a:t>doc.: IEEE 802 EC 21/0025r12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21/0025r12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R2 was created during discussion with MTG Events after the Wireless Chairs Meeting on Feb 11.</a:t>
            </a:r>
          </a:p>
          <a:p>
            <a:r>
              <a:rPr lang="en-US" dirty="0"/>
              <a:t>R3 – Mar 3  802 WCSC telecon</a:t>
            </a:r>
          </a:p>
          <a:p>
            <a:r>
              <a:rPr lang="en-US" dirty="0"/>
              <a:t>R4 – May 5 802 WCSC Telecon –</a:t>
            </a:r>
          </a:p>
          <a:p>
            <a:r>
              <a:rPr lang="en-US" dirty="0"/>
              <a:t>R5 – May 5 802 WCSC Telecon - - Updated with Motion information during the telecon.</a:t>
            </a:r>
          </a:p>
          <a:p>
            <a:r>
              <a:rPr lang="en-US" dirty="0"/>
              <a:t>R6 – </a:t>
            </a:r>
            <a:r>
              <a:rPr lang="en-GB" dirty="0"/>
              <a:t>July 7  802 WCSC Telecon</a:t>
            </a:r>
            <a:endParaRPr lang="en-US" dirty="0"/>
          </a:p>
          <a:p>
            <a:r>
              <a:rPr lang="en-US" dirty="0"/>
              <a:t>R7 – </a:t>
            </a:r>
            <a:r>
              <a:rPr lang="en-GB" dirty="0"/>
              <a:t>July 7  802 WCSC Telecon – Updated with Motion information during the telecon.</a:t>
            </a:r>
            <a:endParaRPr lang="en-US" dirty="0"/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R8 – Sept 1 802 WCSC Telecon</a:t>
            </a:r>
            <a:br>
              <a:rPr lang="en-US" dirty="0"/>
            </a:br>
            <a:r>
              <a:rPr lang="en-US" dirty="0"/>
              <a:t>R9 – Sept 1 802 WCSC Telecon </a:t>
            </a:r>
            <a:r>
              <a:rPr lang="en-GB" dirty="0"/>
              <a:t>– Updated with Motion information during the telecon.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dirty="0"/>
              <a:t>R10- Nov 3 802 WCSC Telecon – Updated to Nov Status – 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dirty="0"/>
              <a:t>R11 – Dec 1 802 WCSC Telecon – updated to Dec Status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dirty="0"/>
              <a:t>R12 – Dec 1 802 WCSC Telecon – corrected errors </a:t>
            </a:r>
            <a:r>
              <a:rPr lang="en-GB"/>
              <a:t>on slide 3-5.</a:t>
            </a:r>
            <a:endParaRPr lang="en-US" dirty="0"/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21/0025r12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21/0025r12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lvl="0"/>
            <a:r>
              <a:rPr lang="en-US" sz="2000" dirty="0"/>
              <a:t>Future Wireless Interim Meetings: review and status Nov 3, 2021</a:t>
            </a:r>
            <a:endParaRPr lang="en-US" dirty="0"/>
          </a:p>
          <a:p>
            <a:pPr lvl="1"/>
            <a:r>
              <a:rPr lang="en-US" sz="1800" dirty="0"/>
              <a:t>Jan 14-27, 2022 – Electronic – Mtg Events is meeting planner.</a:t>
            </a:r>
          </a:p>
          <a:p>
            <a:pPr lvl="1"/>
            <a:r>
              <a:rPr lang="en-US" sz="1800" dirty="0"/>
              <a:t>May 15-20, 2022, Warsaw Marriott, Warsaw, Poland– Contract executed (802WFIN-20/22r0)</a:t>
            </a:r>
            <a:endParaRPr lang="en-US" dirty="0"/>
          </a:p>
          <a:p>
            <a:pPr lvl="1"/>
            <a:r>
              <a:rPr lang="en-US" sz="1800" dirty="0"/>
              <a:t>Sept 11-16, 2022, Hilton Waikoloa Village, Waikoloa, HI – Contract executed (802WFIN-20/32r0)</a:t>
            </a:r>
            <a:endParaRPr lang="en-US" dirty="0"/>
          </a:p>
          <a:p>
            <a:pPr lvl="1"/>
            <a:r>
              <a:rPr lang="en-US" sz="1800" dirty="0"/>
              <a:t>Jan 15-20, 2023, Baltimore Marriott Waterfront, Baltimore, MD – Contract executed (802WFIN-20/18r0)</a:t>
            </a:r>
            <a:endParaRPr lang="en-US" dirty="0"/>
          </a:p>
          <a:p>
            <a:pPr lvl="1"/>
            <a:r>
              <a:rPr lang="en-US" sz="1800" dirty="0"/>
              <a:t>May 2023 - open</a:t>
            </a:r>
            <a:endParaRPr lang="en-US" dirty="0"/>
          </a:p>
          <a:p>
            <a:pPr lvl="1"/>
            <a:r>
              <a:rPr lang="en-US" sz="1800" dirty="0"/>
              <a:t>September 10-15, 2023 – Grand Hyatt, Atlanta Buckhead – Contract executed (802WFIN-21/1r0)</a:t>
            </a:r>
            <a:endParaRPr lang="en-US" dirty="0"/>
          </a:p>
          <a:p>
            <a:pPr lvl="1"/>
            <a:r>
              <a:rPr lang="en-US" sz="1800" dirty="0"/>
              <a:t>January 14-19, 2024 – Hilton Panama, Panama – Contract executed (802WFIN-21/31r0)</a:t>
            </a:r>
            <a:endParaRPr lang="en-US" dirty="0"/>
          </a:p>
          <a:p>
            <a:pPr lvl="1"/>
            <a:r>
              <a:rPr lang="en-US" sz="1800" dirty="0"/>
              <a:t>May 2024 - Open</a:t>
            </a:r>
            <a:endParaRPr lang="en-US" dirty="0"/>
          </a:p>
          <a:p>
            <a:pPr lvl="1"/>
            <a:r>
              <a:rPr lang="en-US" sz="1800" dirty="0"/>
              <a:t>Sept 8-13, 2024 - Hilton Waikoloa Village – Contract executed (802WFIN-20/12r0)</a:t>
            </a:r>
          </a:p>
          <a:p>
            <a:pPr lvl="1"/>
            <a:r>
              <a:rPr lang="en-US" sz="1800" dirty="0"/>
              <a:t>Jan 2025 - Open</a:t>
            </a:r>
          </a:p>
          <a:p>
            <a:pPr lvl="1"/>
            <a:r>
              <a:rPr lang="en-US" sz="1800" dirty="0"/>
              <a:t>May 2025 - Open</a:t>
            </a:r>
          </a:p>
          <a:p>
            <a:pPr lvl="1"/>
            <a:r>
              <a:rPr lang="en-US" sz="1800" dirty="0"/>
              <a:t>Sept 2025 </a:t>
            </a:r>
            <a:r>
              <a:rPr lang="en-US" sz="1200" dirty="0"/>
              <a:t>Hilton Waikoloa Village, Waikoloa, HI – Approved March 2020 by 802WCSC – in negotiations</a:t>
            </a:r>
          </a:p>
          <a:p>
            <a:pPr lvl="1"/>
            <a:r>
              <a:rPr lang="en-US" sz="1200" dirty="0"/>
              <a:t>Sept 2026 Hilton Waikoloa Village, Waikoloa, HI – Approved March 2020 by 802WCSC – in negotiations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05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21/0025r12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993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998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0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71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79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43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20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77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42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06A7171-3D93-4AEC-9BD3-73DD9975237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946625" y="382824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EC-21/0025r12</a:t>
            </a:r>
          </a:p>
        </p:txBody>
      </p:sp>
    </p:spTree>
    <p:extLst>
      <p:ext uri="{BB962C8B-B14F-4D97-AF65-F5344CB8AC3E}">
        <p14:creationId xmlns:p14="http://schemas.microsoft.com/office/powerpoint/2010/main" val="32161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802WCSC Meeting Venue Manager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1210" y="16954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2021-12-02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236506"/>
              </p:ext>
            </p:extLst>
          </p:nvPr>
        </p:nvGraphicFramePr>
        <p:xfrm>
          <a:off x="512763" y="2279650"/>
          <a:ext cx="8118475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538755" progId="Word.Document.8">
                  <p:embed/>
                </p:oleObj>
              </mc:Choice>
              <mc:Fallback>
                <p:oleObj name="Document" r:id="rId3" imgW="8245941" imgH="253875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9650"/>
                        <a:ext cx="8118475" cy="248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8A5EB-69CF-4A66-8DC9-FC2ED0E8D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Current Status of 802 Wireless Interim Session venue plans as of December 1, 2021.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39787"/>
          </a:xfrm>
          <a:ln/>
        </p:spPr>
        <p:txBody>
          <a:bodyPr lIns="90000" tIns="46800" rIns="90000" bIns="46800"/>
          <a:lstStyle/>
          <a:p>
            <a:r>
              <a:rPr lang="en-US" dirty="0"/>
              <a:t>Future Venue Status – Dec 1, 2021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76800"/>
          </a:xfrm>
          <a:ln/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2022-01 (14-27) </a:t>
            </a:r>
            <a:r>
              <a:rPr lang="en-GB" dirty="0">
                <a:solidFill>
                  <a:srgbClr val="FF0000"/>
                </a:solidFill>
                <a:highlight>
                  <a:srgbClr val="FFFF00"/>
                </a:highlight>
              </a:rPr>
              <a:t>Electronic –</a:t>
            </a:r>
            <a:r>
              <a:rPr lang="en-GB" sz="18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GB" sz="1800" dirty="0">
                <a:solidFill>
                  <a:schemeClr val="tx1"/>
                </a:solidFill>
              </a:rPr>
              <a:t>Mtg Planner Contract with IEEE –</a:t>
            </a:r>
            <a:endParaRPr lang="en-GB" sz="1800" dirty="0">
              <a:solidFill>
                <a:schemeClr val="tx1"/>
              </a:solidFill>
              <a:highlight>
                <a:srgbClr val="00FFFF"/>
              </a:highligh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2022-05 (8-13) Warsaw – </a:t>
            </a:r>
            <a:r>
              <a:rPr lang="en-GB" sz="2000" dirty="0">
                <a:highlight>
                  <a:srgbClr val="FFFF00"/>
                </a:highlight>
              </a:rPr>
              <a:t>Go/</a:t>
            </a:r>
            <a:r>
              <a:rPr lang="en-GB" sz="2000" dirty="0" err="1">
                <a:highlight>
                  <a:srgbClr val="FFFF00"/>
                </a:highlight>
              </a:rPr>
              <a:t>NoGo</a:t>
            </a:r>
            <a:r>
              <a:rPr lang="en-GB" sz="2000" dirty="0">
                <a:highlight>
                  <a:srgbClr val="FFFF00"/>
                </a:highlight>
              </a:rPr>
              <a:t> – Feb 3, 2022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2022-09 (11-16)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2023-01 (15-20) Baltimore, MD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2023-05 open – TBD </a:t>
            </a:r>
            <a:r>
              <a:rPr lang="en-GB" dirty="0"/>
              <a:t>– </a:t>
            </a:r>
            <a:r>
              <a:rPr lang="en-GB" sz="2000" dirty="0"/>
              <a:t>Target Asia Venue (Osaka?)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2023-09 (10-15) Atlanta – Buckhead, GA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2024-01 (14-19) Panama (Rebooked from 2022)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i="1" dirty="0">
                <a:solidFill>
                  <a:srgbClr val="FF0000"/>
                </a:solidFill>
              </a:rPr>
              <a:t>Irvine, CA – Venue has cancelled – Penalty to be paid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2024-05 open – TBD </a:t>
            </a:r>
            <a:r>
              <a:rPr lang="en-GB" dirty="0"/>
              <a:t>– Target Europe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2024-09 (8-13) Waikoloa, HI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A5F0E2-5A9C-4C29-ADCF-6DEA7452BA41}"/>
              </a:ext>
            </a:extLst>
          </p:cNvPr>
          <p:cNvSpPr txBox="1"/>
          <p:nvPr/>
        </p:nvSpPr>
        <p:spPr>
          <a:xfrm>
            <a:off x="6781800" y="5563806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Meeting Planner is MTG Events for Starred Venues</a:t>
            </a:r>
          </a:p>
        </p:txBody>
      </p:sp>
    </p:spTree>
    <p:extLst>
      <p:ext uri="{BB962C8B-B14F-4D97-AF65-F5344CB8AC3E}">
        <p14:creationId xmlns:p14="http://schemas.microsoft.com/office/powerpoint/2010/main" val="83678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DCF93-43C8-45E2-8A85-920C7B6EC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2022-01/2024-01  - Hotel Irvine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A9C73-2507-435E-882A-92BDAB01C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951413"/>
          </a:xfrm>
        </p:spPr>
        <p:txBody>
          <a:bodyPr/>
          <a:lstStyle/>
          <a:p>
            <a:r>
              <a:rPr lang="en-US" dirty="0"/>
              <a:t>We had a contract in place for January 2022.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This was cancelled due to Pandemic and a possible replacement of Panama selected (deferred from May 2021).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Contract was sent IEEE for changing to 2024 and executed May 2021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/>
              <a:t>Subsequently, the Hotel has notified us that they are closing and being sold.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They formally cancelled the contract.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	Penalties of $38,437.50 due Nov 23 from Hotel Irvine.</a:t>
            </a:r>
            <a:br>
              <a:rPr lang="en-US" dirty="0"/>
            </a:b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CFBA1C-5132-4783-9F51-A6E174A84F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AE79D-8A8A-4280-8E23-37DCC20AB9A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2B312C-48FD-46BE-BF42-23FB70902C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753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56538" cy="1065213"/>
          </a:xfrm>
        </p:spPr>
        <p:txBody>
          <a:bodyPr/>
          <a:lstStyle/>
          <a:p>
            <a:r>
              <a:rPr lang="en-US" dirty="0"/>
              <a:t>2022 January 802 Wireless Electronic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r>
              <a:rPr lang="en-US" dirty="0"/>
              <a:t>Date: January 14-27, 2022</a:t>
            </a:r>
          </a:p>
          <a:p>
            <a:r>
              <a:rPr lang="en-US" dirty="0"/>
              <a:t>Location: Electronic</a:t>
            </a:r>
          </a:p>
          <a:p>
            <a:r>
              <a:rPr lang="en-US" dirty="0"/>
              <a:t>Mtg Planner: MTG Events</a:t>
            </a:r>
          </a:p>
          <a:p>
            <a:r>
              <a:rPr lang="en-US" dirty="0"/>
              <a:t>Registration report (Nov 26) : 54</a:t>
            </a:r>
          </a:p>
          <a:p>
            <a:pPr lvl="1"/>
            <a:r>
              <a:rPr lang="en-US" dirty="0"/>
              <a:t>Updated each Friday.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NOTE: </a:t>
            </a:r>
          </a:p>
          <a:p>
            <a:r>
              <a:rPr lang="en-US" dirty="0"/>
              <a:t>Wireless Chairs Meeting on January 5</a:t>
            </a:r>
            <a:r>
              <a:rPr lang="en-US" baseline="30000" dirty="0"/>
              <a:t>th</a:t>
            </a:r>
            <a:r>
              <a:rPr lang="en-US" dirty="0"/>
              <a:t> 2022, will have a Registration requirement and use MTG Events Tool.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974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438A086-17E7-4715-864C-CC9DA8FEF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January 802 Wireless Interim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C84FC688-6069-4D5C-B399-F516344B8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Date: January 14-20, 2024</a:t>
            </a:r>
          </a:p>
          <a:p>
            <a:r>
              <a:rPr lang="en-US" dirty="0"/>
              <a:t>Location: Panama Hilton, Panama City, Panama</a:t>
            </a:r>
          </a:p>
          <a:p>
            <a:r>
              <a:rPr lang="en-US" dirty="0"/>
              <a:t>Contract executed: 802WFIN-21/31r0</a:t>
            </a:r>
          </a:p>
          <a:p>
            <a:r>
              <a:rPr lang="en-US" dirty="0"/>
              <a:t>Mtg Planner: MTG Events</a:t>
            </a:r>
          </a:p>
          <a:p>
            <a:r>
              <a:rPr lang="en-US" dirty="0"/>
              <a:t>Rebooked due to Covid-19 from 2022 January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ADE5D-0B2F-42CA-BA39-6027E700A6B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0A8D6-A84D-4CC3-A358-1EC33210B8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736AC-8D62-435D-8A8A-C40885AE37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479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E862B-BFFE-4D7A-8575-85E3924D6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Sept and 2026 Sept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53D80-1943-4CF0-BC3F-3C61CB4AB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last set of Contracts that Bob worked on was to book the Hilton Waikoloa Village – This action was approved during the March 2020 by 802WCSC –</a:t>
            </a:r>
          </a:p>
          <a:p>
            <a:r>
              <a:rPr lang="en-US" dirty="0"/>
              <a:t> The Hotel Contact reached out to find out the status.</a:t>
            </a:r>
          </a:p>
          <a:p>
            <a:r>
              <a:rPr lang="en-US" dirty="0"/>
              <a:t>We are in negotiations to close the contracts.</a:t>
            </a:r>
          </a:p>
          <a:p>
            <a:r>
              <a:rPr lang="en-US" dirty="0"/>
              <a:t>Sept 2021 – Still working to execute the contract.</a:t>
            </a:r>
          </a:p>
          <a:p>
            <a:r>
              <a:rPr lang="en-US" dirty="0"/>
              <a:t>	Expected close before end of 2021. (delayed)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9F7C88-7B5B-4022-8F72-6A8B9F0B69F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F3C96-B1C2-47F9-BE16-FEC711D761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EC075E-D07E-4938-A7D8-C03191CE44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2710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80DDE-A6D9-4DBD-93F1-8CAA6AF62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Dates – as of Dec 1,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3129B-CA8C-455A-AE59-F21708EA5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7315200" cy="4113213"/>
          </a:xfrm>
        </p:spPr>
        <p:txBody>
          <a:bodyPr/>
          <a:lstStyle/>
          <a:p>
            <a:r>
              <a:rPr lang="en-US" dirty="0"/>
              <a:t>May 2023 (Asia) </a:t>
            </a:r>
          </a:p>
          <a:p>
            <a:r>
              <a:rPr lang="en-US" dirty="0"/>
              <a:t>May 2024 (Europe) </a:t>
            </a:r>
          </a:p>
          <a:p>
            <a:r>
              <a:rPr lang="en-US" dirty="0"/>
              <a:t>Jan 2025 (Asia/NA)</a:t>
            </a:r>
          </a:p>
          <a:p>
            <a:r>
              <a:rPr lang="en-US" dirty="0"/>
              <a:t>May 2025 (Asia/NA)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A9A746-E78C-49D6-92DA-C413A7DAC7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5DC69-8D22-4A34-B084-E8BE1DA5DB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FAA42-FC9A-489D-8629-6501BD9287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89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AC9E1-1ED9-4422-A08B-DEA4C71C6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Items to Consider for Future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AD9A9-05B2-4876-B317-3108ECB7C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Safety of Attendees</a:t>
            </a:r>
          </a:p>
          <a:p>
            <a:pPr marL="457200" indent="-457200">
              <a:buAutoNum type="arabicPeriod"/>
            </a:pPr>
            <a:r>
              <a:rPr lang="en-US" dirty="0"/>
              <a:t>Travel authorizations from/to Countries</a:t>
            </a:r>
          </a:p>
          <a:p>
            <a:pPr marL="457200" indent="-457200">
              <a:buAutoNum type="arabicPeriod"/>
            </a:pPr>
            <a:r>
              <a:rPr lang="en-US" dirty="0"/>
              <a:t>Travel authorizations from Companies</a:t>
            </a:r>
          </a:p>
          <a:p>
            <a:pPr marL="457200" indent="-457200">
              <a:buAutoNum type="arabicPeriod"/>
            </a:pPr>
            <a:r>
              <a:rPr lang="en-US" dirty="0"/>
              <a:t>Number possible to attend</a:t>
            </a:r>
          </a:p>
          <a:p>
            <a:pPr marL="457200" indent="-457200">
              <a:buAutoNum type="arabicPeriod"/>
            </a:pPr>
            <a:r>
              <a:rPr lang="en-US" dirty="0"/>
              <a:t>Social Distancing impacts on meeting space.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801FD-5F84-47F1-8145-91DD064F67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816CC-2CC4-48A3-A827-290F6193D81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BF4FB-C7D6-4D02-9D31-2C4A63D8E0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4247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4AC373-BE23-4904-9DE2-44E67FE1D9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013A26-D71D-41CE-82F4-78BAE0CFF3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989ECB-1F4C-41CF-B54E-6E4D8980166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 Theme</Template>
  <TotalTime>6580</TotalTime>
  <Words>897</Words>
  <Application>Microsoft Office PowerPoint</Application>
  <PresentationFormat>On-screen Show (4:3)</PresentationFormat>
  <Paragraphs>128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Wingdings</vt:lpstr>
      <vt:lpstr>802-11 Theme</vt:lpstr>
      <vt:lpstr>Document</vt:lpstr>
      <vt:lpstr>IEEE 802WCSC Meeting Venue Manager Report</vt:lpstr>
      <vt:lpstr>Abstract</vt:lpstr>
      <vt:lpstr>Future Venue Status – Dec 1, 2021</vt:lpstr>
      <vt:lpstr>2022-01/2024-01  - Hotel Irvine</vt:lpstr>
      <vt:lpstr>2022 January 802 Wireless Electronic Interim</vt:lpstr>
      <vt:lpstr>2024 January 802 Wireless Interim</vt:lpstr>
      <vt:lpstr>2025 Sept and 2026 Sept Interim</vt:lpstr>
      <vt:lpstr>Open Dates – as of Dec 1, 2021</vt:lpstr>
      <vt:lpstr>Items to Consider for Future Sessions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802WCSC Meeting Venue Manager Report</dc:title>
  <dc:subject>Future Venue May Status Report</dc:subject>
  <dc:creator>Jon Rosdahl</dc:creator>
  <cp:keywords>Report</cp:keywords>
  <dc:description>Jon Rosdahl (Qualcomm)</dc:description>
  <cp:lastModifiedBy>Jon Rosdahl</cp:lastModifiedBy>
  <cp:revision>15</cp:revision>
  <cp:lastPrinted>1601-01-01T00:00:00Z</cp:lastPrinted>
  <dcterms:created xsi:type="dcterms:W3CDTF">2021-02-03T19:21:29Z</dcterms:created>
  <dcterms:modified xsi:type="dcterms:W3CDTF">2021-12-02T22:30:44Z</dcterms:modified>
  <cp:category>December 2021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