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9" r:id="rId7"/>
    <p:sldId id="265" r:id="rId8"/>
    <p:sldId id="270" r:id="rId9"/>
    <p:sldId id="271" r:id="rId10"/>
    <p:sldId id="272" r:id="rId11"/>
    <p:sldId id="273" r:id="rId12"/>
    <p:sldId id="274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72184" autoAdjust="0"/>
  </p:normalViewPr>
  <p:slideViewPr>
    <p:cSldViewPr>
      <p:cViewPr varScale="1">
        <p:scale>
          <a:sx n="66" d="100"/>
          <a:sy n="66" d="100"/>
        </p:scale>
        <p:origin x="133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EF52645F-C3B8-45B4-980B-ED4B718CB5F2}"/>
    <pc:docChg chg="modSld">
      <pc:chgData name="Jon Rosdahl" userId="2820f357-2dd4-4127-8713-e0bfde0fd756" providerId="ADAL" clId="{EF52645F-C3B8-45B4-980B-ED4B718CB5F2}" dt="2021-07-09T18:08:10.606" v="1" actId="6549"/>
      <pc:docMkLst>
        <pc:docMk/>
      </pc:docMkLst>
      <pc:sldChg chg="modSp mod">
        <pc:chgData name="Jon Rosdahl" userId="2820f357-2dd4-4127-8713-e0bfde0fd756" providerId="ADAL" clId="{EF52645F-C3B8-45B4-980B-ED4B718CB5F2}" dt="2021-07-09T18:08:10.606" v="1" actId="6549"/>
        <pc:sldMkLst>
          <pc:docMk/>
          <pc:sldMk cId="1237058205" sldId="274"/>
        </pc:sldMkLst>
        <pc:spChg chg="mod">
          <ac:chgData name="Jon Rosdahl" userId="2820f357-2dd4-4127-8713-e0bfde0fd756" providerId="ADAL" clId="{EF52645F-C3B8-45B4-980B-ED4B718CB5F2}" dt="2021-07-09T18:08:10.606" v="1" actId="6549"/>
          <ac:spMkLst>
            <pc:docMk/>
            <pc:sldMk cId="1237058205" sldId="274"/>
            <ac:spMk id="2" creationId="{AA3A6774-DB9B-4299-BA75-C04FB05AF25D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21/0025r7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21/0025r7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R2 was created during discussion with MTG Events after the Wireless Chairs Meeting on Feb 11.</a:t>
            </a:r>
          </a:p>
          <a:p>
            <a:r>
              <a:rPr lang="en-US" dirty="0"/>
              <a:t>R3 – March 03 plenary 802 WCSC telecon</a:t>
            </a:r>
          </a:p>
          <a:p>
            <a:r>
              <a:rPr lang="en-US" dirty="0"/>
              <a:t>R4 – May 5 802 WCSC Telecon –</a:t>
            </a:r>
          </a:p>
          <a:p>
            <a:r>
              <a:rPr lang="en-US" dirty="0"/>
              <a:t>R5 – May 5 802 WCSC Telecon - - Updated with Motion information during the telecon.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May 5, 2021</a:t>
            </a:r>
            <a:endParaRPr lang="en-US" dirty="0"/>
          </a:p>
          <a:p>
            <a:pPr lvl="1"/>
            <a:r>
              <a:rPr lang="en-US" sz="1800" dirty="0"/>
              <a:t>May 9-14, 2021, WG Electronic Interim</a:t>
            </a:r>
            <a:endParaRPr lang="en-US" dirty="0"/>
          </a:p>
          <a:p>
            <a:pPr lvl="1"/>
            <a:r>
              <a:rPr lang="en-US" sz="1800" dirty="0"/>
              <a:t>Sept 12-17, 2021, Hilton Waikoloa Village – Contract executed, in repository – Go/NoGo discussion May 5, 2021</a:t>
            </a:r>
            <a:endParaRPr lang="en-US" dirty="0"/>
          </a:p>
          <a:p>
            <a:pPr lvl="1"/>
            <a:r>
              <a:rPr lang="en-US" sz="1800" dirty="0"/>
              <a:t>Jan 16-21, 2022, Hilton Panama – contract in negotiations – Hotel Irvine contract moving to 2024 in process.</a:t>
            </a:r>
            <a:endParaRPr lang="en-US" dirty="0"/>
          </a:p>
          <a:p>
            <a:pPr lvl="1"/>
            <a:r>
              <a:rPr lang="en-US" sz="1800" dirty="0"/>
              <a:t>May 15-20, 2022, Warsaw Marriott– Contract executed, in repository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Village– Contract executed, in repository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 – Contract executed, in repository (802WFIN-20/18r0)</a:t>
            </a:r>
            <a:endParaRPr lang="en-US" dirty="0"/>
          </a:p>
          <a:p>
            <a:pPr lvl="1"/>
            <a:r>
              <a:rPr lang="en-US" sz="1800" dirty="0"/>
              <a:t>May 2023 - open</a:t>
            </a:r>
            <a:endParaRPr lang="en-US" dirty="0"/>
          </a:p>
          <a:p>
            <a:pPr lvl="1"/>
            <a:r>
              <a:rPr lang="en-US" sz="1800" dirty="0"/>
              <a:t>September 10-15, 2023, Atlanta Buckhead – Contract executed, in repository (802WFIN-21/1r0)</a:t>
            </a:r>
            <a:endParaRPr lang="en-US" dirty="0"/>
          </a:p>
          <a:p>
            <a:pPr lvl="1"/>
            <a:r>
              <a:rPr lang="en-US" sz="1800" dirty="0"/>
              <a:t>Jan 2024 – Hotel Irvine – Contract in the final signature process (May 2021 – 802WFIN-21/17r5)).</a:t>
            </a:r>
            <a:endParaRPr lang="en-US" dirty="0"/>
          </a:p>
          <a:p>
            <a:pPr lvl="1"/>
            <a:r>
              <a:rPr lang="en-US" sz="1800" dirty="0"/>
              <a:t>May 2024 Open</a:t>
            </a:r>
            <a:endParaRPr lang="en-US" dirty="0"/>
          </a:p>
          <a:p>
            <a:pPr lvl="1"/>
            <a:r>
              <a:rPr lang="en-US" sz="1800" dirty="0"/>
              <a:t>Sept 2024 Hilton Waikoloa Village – Contract executed, in repository (802WFIN-20/12r0)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 –  Approved March 2020 by 802WCSC – in negotiations</a:t>
            </a:r>
          </a:p>
          <a:p>
            <a:pPr lvl="1"/>
            <a:r>
              <a:rPr lang="en-US" sz="1200" dirty="0"/>
              <a:t>Sept 2026 Hilton Waikoloa Village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21/0025r7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5845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EC-21/0025r7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5941" imgH="2538755" progId="Word.Document.8">
                  <p:embed/>
                </p:oleObj>
              </mc:Choice>
              <mc:Fallback>
                <p:oleObj name="Document" r:id="rId4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July 7, 2021.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Venue Status – May 5, 2021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2021-05 </a:t>
            </a:r>
            <a:r>
              <a:rPr lang="en-GB" dirty="0">
                <a:solidFill>
                  <a:srgbClr val="FF0000"/>
                </a:solidFill>
              </a:rPr>
              <a:t>WG Electronic Interim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2021-09 802W Electronic Interim </a:t>
            </a:r>
            <a:r>
              <a:rPr lang="en-GB" strike="sngStrike" dirty="0"/>
              <a:t>Waikoloa, HI </a:t>
            </a:r>
            <a:r>
              <a:rPr lang="en-GB" dirty="0"/>
              <a:t>–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2022-01 </a:t>
            </a:r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Panama – </a:t>
            </a:r>
            <a:r>
              <a:rPr lang="en-GB" dirty="0">
                <a:solidFill>
                  <a:schemeClr val="tx1"/>
                </a:solidFill>
              </a:rPr>
              <a:t>Contract with IEEE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2022-05 Warsaw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Baltimore, MD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2023-05 open – TBD </a:t>
            </a:r>
            <a:r>
              <a:rPr lang="en-GB" dirty="0"/>
              <a:t>– Target Asia Venue (Osaka?)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Atlanta – Buckhead, GA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2024-01 Irvine, CA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Waikoloa, HI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6400800" y="5644416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MTG Events has highlighted Venues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CF93-43C8-45E2-8A85-920C7B6E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2022-01/2024-01  - Irvine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C73-2507-435E-882A-92BDAB01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had a contract in place for January 2022.</a:t>
            </a:r>
          </a:p>
          <a:p>
            <a:r>
              <a:rPr lang="en-US" dirty="0"/>
              <a:t>A draft contract was sent IEEE for changing to 2024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The Contract is in the final approval process.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B312C-48FD-46BE-BF42-23FB70902C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AE79D-8A8A-4280-8E23-37DCC20AB9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CFBA1C-5132-4783-9F51-A6E174A84F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5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8871-7F80-45BA-8643-AD722245D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 Hilton Panama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148A3-B5FB-46FB-B905-75CFAC6F6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with Mtg Events and the hotel for planning and contract.</a:t>
            </a:r>
          </a:p>
          <a:p>
            <a:r>
              <a:rPr lang="en-US" dirty="0"/>
              <a:t>Initial Contract room block, and meeting space plan is underway.</a:t>
            </a:r>
          </a:p>
          <a:p>
            <a:r>
              <a:rPr lang="en-US" dirty="0"/>
              <a:t>IEEE Contract Legal Review and Execution in process.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B075F-1F52-4B7B-8EF6-2D48196132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4137C-C357-45CD-8895-E5DFF54BA0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BE9E6F-C807-48D5-AAE3-E7DC180650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98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862B-BFFE-4D7A-8575-85E3924D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Sept and 2026 Sept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3D80-1943-4CF0-BC3F-3C61CB4AB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last set of Contracts that Bob worked on was to book the Hilton Waikoloa Village – This action was approved during the March 2020 by 802WCSC –</a:t>
            </a:r>
          </a:p>
          <a:p>
            <a:r>
              <a:rPr lang="en-US" dirty="0"/>
              <a:t> The Hotel Contact reached out to find out the status.</a:t>
            </a:r>
          </a:p>
          <a:p>
            <a:r>
              <a:rPr lang="en-US" dirty="0"/>
              <a:t>We are in negotiations to close the contracts.</a:t>
            </a:r>
          </a:p>
          <a:p>
            <a:r>
              <a:rPr lang="en-US" dirty="0"/>
              <a:t>May 2021 – Still working to execute the contract.</a:t>
            </a:r>
          </a:p>
          <a:p>
            <a:r>
              <a:rPr lang="en-US" dirty="0"/>
              <a:t>	Expected close by end of Aug 2021. (delayed)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C075E-D07E-4938-A7D8-C03191CE44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3C96-B1C2-47F9-BE16-FEC711D761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F7C88-7B5B-4022-8F72-6A8B9F0B69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710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July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2023 (Asia) and May 2024 (Europe) are open dates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B3F7-718B-420C-B6CA-12A7BC267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Sept 2021 Interim Discussion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22FA714-E361-4D82-8461-C531C8D7F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AE5CCD-46FC-4200-BD4F-B847E3775D2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5D53C-83EC-4D93-9EBE-47FF8EEDB61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B20A7-462D-467D-8AA3-F601057CB7BE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591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A6774-DB9B-4299-BA75-C04FB05A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802W Electronic Interim </a:t>
            </a:r>
            <a:r>
              <a:rPr lang="en-US"/>
              <a:t>Sept 10-23, </a:t>
            </a:r>
            <a:r>
              <a:rPr lang="en-US" dirty="0"/>
              <a:t>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CD068-30F5-4F11-9E95-53A6C9F8D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2021 September 802 Wireless Electronic Interim </a:t>
            </a:r>
          </a:p>
          <a:p>
            <a:r>
              <a:rPr lang="en-US" dirty="0"/>
              <a:t>	Registration open July 14</a:t>
            </a:r>
            <a:r>
              <a:rPr lang="en-US" baseline="30000" dirty="0"/>
              <a:t>th</a:t>
            </a:r>
            <a:endParaRPr lang="en-US" dirty="0"/>
          </a:p>
          <a:p>
            <a:pPr lvl="2"/>
            <a:r>
              <a:rPr lang="en-US" dirty="0"/>
              <a:t>USD$50 payable 15 days prior to start (July 14 – Aug 27)</a:t>
            </a:r>
          </a:p>
          <a:p>
            <a:pPr lvl="2"/>
            <a:r>
              <a:rPr lang="en-US" dirty="0"/>
              <a:t>USD$75 until the start of the Interim Session, (Aug 28 – Sept 9)</a:t>
            </a:r>
          </a:p>
          <a:p>
            <a:pPr lvl="2"/>
            <a:r>
              <a:rPr lang="en-US" dirty="0"/>
              <a:t>USD$125 thereafter (after Sept 9)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C3E88-979E-43A1-AE2D-82C6149F2DE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57ED6-5126-4470-A48F-F207334642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B28922-3FB3-4861-8988-FB39BB0625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989ECB-1F4C-41CF-B54E-6E4D89801667}">
  <ds:schemaRefs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ba37140e-f4c5-4a6c-a9b4-20a691ce6c8a"/>
    <ds:schemaRef ds:uri="cc9c437c-ae0c-4066-8d90-a0f7de78612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802-11-Submission1</Template>
  <TotalTime>3169</TotalTime>
  <Words>718</Words>
  <Application>Microsoft Office PowerPoint</Application>
  <PresentationFormat>On-screen Show (4:3)</PresentationFormat>
  <Paragraphs>106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IEEE 802WCSC Meeting Venue Manager Report</vt:lpstr>
      <vt:lpstr>Abstract</vt:lpstr>
      <vt:lpstr>Future Venue Status – May 5, 2021</vt:lpstr>
      <vt:lpstr>2022-01/2024-01  - Irvine</vt:lpstr>
      <vt:lpstr>2022-01 Hilton Panama</vt:lpstr>
      <vt:lpstr>2025 Sept and 2026 Sept Interim</vt:lpstr>
      <vt:lpstr>Open Dates – as of July 2021</vt:lpstr>
      <vt:lpstr>Sept 2021 Interim Discussion</vt:lpstr>
      <vt:lpstr>802W Electronic Interim Sept 10-23, 2021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</dc:title>
  <dc:subject>Future Venue May Status Report</dc:subject>
  <dc:creator>Jon Rosdahl</dc:creator>
  <cp:keywords>Report</cp:keywords>
  <dc:description>Jon Rosdahl (Qualcomm)</dc:description>
  <cp:lastModifiedBy>Jon Rosdahl</cp:lastModifiedBy>
  <cp:revision>11</cp:revision>
  <cp:lastPrinted>1601-01-01T00:00:00Z</cp:lastPrinted>
  <dcterms:created xsi:type="dcterms:W3CDTF">2021-02-03T19:21:29Z</dcterms:created>
  <dcterms:modified xsi:type="dcterms:W3CDTF">2021-07-09T18:08:21Z</dcterms:modified>
  <cp:category>July 2021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