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9" r:id="rId7"/>
    <p:sldId id="265" r:id="rId8"/>
    <p:sldId id="270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70FB28-05A6-4C51-8FF7-F1BF8D5F59B5}" v="6" dt="2021-07-07T18:34:2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72184" autoAdjust="0"/>
  </p:normalViewPr>
  <p:slideViewPr>
    <p:cSldViewPr>
      <p:cViewPr varScale="1">
        <p:scale>
          <a:sx n="63" d="100"/>
          <a:sy n="63" d="100"/>
        </p:scale>
        <p:origin x="14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A70FB28-05A6-4C51-8FF7-F1BF8D5F59B5}"/>
    <pc:docChg chg="undo custSel addSld delSld modSld modMainMaster">
      <pc:chgData name="Jon Rosdahl" userId="2820f357-2dd4-4127-8713-e0bfde0fd756" providerId="ADAL" clId="{8A70FB28-05A6-4C51-8FF7-F1BF8D5F59B5}" dt="2021-07-07T18:37:18.441" v="326" actId="6549"/>
      <pc:docMkLst>
        <pc:docMk/>
      </pc:docMkLst>
      <pc:sldChg chg="modSp mod">
        <pc:chgData name="Jon Rosdahl" userId="2820f357-2dd4-4127-8713-e0bfde0fd756" providerId="ADAL" clId="{8A70FB28-05A6-4C51-8FF7-F1BF8D5F59B5}" dt="2021-07-07T18:37:18.441" v="326" actId="6549"/>
        <pc:sldMkLst>
          <pc:docMk/>
          <pc:sldMk cId="0" sldId="256"/>
        </pc:sldMkLst>
        <pc:spChg chg="mod">
          <ac:chgData name="Jon Rosdahl" userId="2820f357-2dd4-4127-8713-e0bfde0fd756" providerId="ADAL" clId="{8A70FB28-05A6-4C51-8FF7-F1BF8D5F59B5}" dt="2021-07-07T18:37:18.441" v="32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8A70FB28-05A6-4C51-8FF7-F1BF8D5F59B5}" dt="2021-07-07T18:30:30.287" v="9" actId="6549"/>
        <pc:sldMkLst>
          <pc:docMk/>
          <pc:sldMk cId="0" sldId="257"/>
        </pc:sldMkLst>
        <pc:spChg chg="mod">
          <ac:chgData name="Jon Rosdahl" userId="2820f357-2dd4-4127-8713-e0bfde0fd756" providerId="ADAL" clId="{8A70FB28-05A6-4C51-8FF7-F1BF8D5F59B5}" dt="2021-07-07T18:30:30.287" v="9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8A70FB28-05A6-4C51-8FF7-F1BF8D5F59B5}" dt="2021-07-07T18:31:59.110" v="63" actId="20577"/>
        <pc:sldMkLst>
          <pc:docMk/>
          <pc:sldMk cId="1605753140" sldId="265"/>
        </pc:sldMkLst>
        <pc:spChg chg="mod">
          <ac:chgData name="Jon Rosdahl" userId="2820f357-2dd4-4127-8713-e0bfde0fd756" providerId="ADAL" clId="{8A70FB28-05A6-4C51-8FF7-F1BF8D5F59B5}" dt="2021-07-07T18:31:59.110" v="63" actId="20577"/>
          <ac:spMkLst>
            <pc:docMk/>
            <pc:sldMk cId="1605753140" sldId="265"/>
            <ac:spMk id="3" creationId="{B2DA9C73-2507-435E-882A-92BDAB01CB69}"/>
          </ac:spMkLst>
        </pc:spChg>
      </pc:sldChg>
      <pc:sldChg chg="modSp mod">
        <pc:chgData name="Jon Rosdahl" userId="2820f357-2dd4-4127-8713-e0bfde0fd756" providerId="ADAL" clId="{8A70FB28-05A6-4C51-8FF7-F1BF8D5F59B5}" dt="2021-07-07T18:34:26.439" v="202"/>
        <pc:sldMkLst>
          <pc:docMk/>
          <pc:sldMk cId="836784854" sldId="269"/>
        </pc:sldMkLst>
        <pc:spChg chg="mod">
          <ac:chgData name="Jon Rosdahl" userId="2820f357-2dd4-4127-8713-e0bfde0fd756" providerId="ADAL" clId="{8A70FB28-05A6-4C51-8FF7-F1BF8D5F59B5}" dt="2021-07-07T18:34:26.439" v="202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8A70FB28-05A6-4C51-8FF7-F1BF8D5F59B5}" dt="2021-07-07T18:32:37.297" v="136" actId="20577"/>
        <pc:sldMkLst>
          <pc:docMk/>
          <pc:sldMk cId="4106985947" sldId="270"/>
        </pc:sldMkLst>
        <pc:spChg chg="mod">
          <ac:chgData name="Jon Rosdahl" userId="2820f357-2dd4-4127-8713-e0bfde0fd756" providerId="ADAL" clId="{8A70FB28-05A6-4C51-8FF7-F1BF8D5F59B5}" dt="2021-07-07T18:32:37.297" v="136" actId="20577"/>
          <ac:spMkLst>
            <pc:docMk/>
            <pc:sldMk cId="4106985947" sldId="270"/>
            <ac:spMk id="3" creationId="{ADA148A3-B5FB-46FB-B905-75CFAC6F6594}"/>
          </ac:spMkLst>
        </pc:spChg>
      </pc:sldChg>
      <pc:sldChg chg="modSp mod">
        <pc:chgData name="Jon Rosdahl" userId="2820f357-2dd4-4127-8713-e0bfde0fd756" providerId="ADAL" clId="{8A70FB28-05A6-4C51-8FF7-F1BF8D5F59B5}" dt="2021-07-07T18:33:00.456" v="152" actId="20577"/>
        <pc:sldMkLst>
          <pc:docMk/>
          <pc:sldMk cId="1212710334" sldId="271"/>
        </pc:sldMkLst>
        <pc:spChg chg="mod">
          <ac:chgData name="Jon Rosdahl" userId="2820f357-2dd4-4127-8713-e0bfde0fd756" providerId="ADAL" clId="{8A70FB28-05A6-4C51-8FF7-F1BF8D5F59B5}" dt="2021-07-07T18:33:00.456" v="152" actId="20577"/>
          <ac:spMkLst>
            <pc:docMk/>
            <pc:sldMk cId="1212710334" sldId="271"/>
            <ac:spMk id="3" creationId="{26653D80-1943-4CF0-BC3F-3C61CB4ABBBE}"/>
          </ac:spMkLst>
        </pc:spChg>
      </pc:sldChg>
      <pc:sldChg chg="modSp mod">
        <pc:chgData name="Jon Rosdahl" userId="2820f357-2dd4-4127-8713-e0bfde0fd756" providerId="ADAL" clId="{8A70FB28-05A6-4C51-8FF7-F1BF8D5F59B5}" dt="2021-07-07T18:33:10.825" v="162" actId="20577"/>
        <pc:sldMkLst>
          <pc:docMk/>
          <pc:sldMk cId="2239589687" sldId="272"/>
        </pc:sldMkLst>
        <pc:spChg chg="mod">
          <ac:chgData name="Jon Rosdahl" userId="2820f357-2dd4-4127-8713-e0bfde0fd756" providerId="ADAL" clId="{8A70FB28-05A6-4C51-8FF7-F1BF8D5F59B5}" dt="2021-07-07T18:33:10.825" v="162" actId="20577"/>
          <ac:spMkLst>
            <pc:docMk/>
            <pc:sldMk cId="2239589687" sldId="272"/>
            <ac:spMk id="2" creationId="{83380DDE-A6D9-4DBD-93F1-8CAA6AF62C6A}"/>
          </ac:spMkLst>
        </pc:spChg>
      </pc:sldChg>
      <pc:sldChg chg="modSp new mod">
        <pc:chgData name="Jon Rosdahl" userId="2820f357-2dd4-4127-8713-e0bfde0fd756" providerId="ADAL" clId="{8A70FB28-05A6-4C51-8FF7-F1BF8D5F59B5}" dt="2021-07-07T18:36:58.041" v="322" actId="14"/>
        <pc:sldMkLst>
          <pc:docMk/>
          <pc:sldMk cId="1237058205" sldId="274"/>
        </pc:sldMkLst>
        <pc:spChg chg="mod">
          <ac:chgData name="Jon Rosdahl" userId="2820f357-2dd4-4127-8713-e0bfde0fd756" providerId="ADAL" clId="{8A70FB28-05A6-4C51-8FF7-F1BF8D5F59B5}" dt="2021-07-07T18:35:51.736" v="272" actId="20577"/>
          <ac:spMkLst>
            <pc:docMk/>
            <pc:sldMk cId="1237058205" sldId="274"/>
            <ac:spMk id="2" creationId="{AA3A6774-DB9B-4299-BA75-C04FB05AF25D}"/>
          </ac:spMkLst>
        </pc:spChg>
        <pc:spChg chg="mod">
          <ac:chgData name="Jon Rosdahl" userId="2820f357-2dd4-4127-8713-e0bfde0fd756" providerId="ADAL" clId="{8A70FB28-05A6-4C51-8FF7-F1BF8D5F59B5}" dt="2021-07-07T18:36:58.041" v="322" actId="14"/>
          <ac:spMkLst>
            <pc:docMk/>
            <pc:sldMk cId="1237058205" sldId="274"/>
            <ac:spMk id="3" creationId="{A5BCD068-30F5-4F11-9E95-53A6C9F8DDCF}"/>
          </ac:spMkLst>
        </pc:spChg>
      </pc:sldChg>
      <pc:sldChg chg="del">
        <pc:chgData name="Jon Rosdahl" userId="2820f357-2dd4-4127-8713-e0bfde0fd756" providerId="ADAL" clId="{8A70FB28-05A6-4C51-8FF7-F1BF8D5F59B5}" dt="2021-07-07T18:33:23.829" v="163" actId="47"/>
        <pc:sldMkLst>
          <pc:docMk/>
          <pc:sldMk cId="3486513529" sldId="274"/>
        </pc:sldMkLst>
      </pc:sldChg>
      <pc:sldChg chg="del">
        <pc:chgData name="Jon Rosdahl" userId="2820f357-2dd4-4127-8713-e0bfde0fd756" providerId="ADAL" clId="{8A70FB28-05A6-4C51-8FF7-F1BF8D5F59B5}" dt="2021-07-07T18:33:24.773" v="164" actId="47"/>
        <pc:sldMkLst>
          <pc:docMk/>
          <pc:sldMk cId="836968164" sldId="275"/>
        </pc:sldMkLst>
      </pc:sldChg>
      <pc:sldChg chg="del">
        <pc:chgData name="Jon Rosdahl" userId="2820f357-2dd4-4127-8713-e0bfde0fd756" providerId="ADAL" clId="{8A70FB28-05A6-4C51-8FF7-F1BF8D5F59B5}" dt="2021-07-07T18:33:27.006" v="166" actId="47"/>
        <pc:sldMkLst>
          <pc:docMk/>
          <pc:sldMk cId="4221405977" sldId="276"/>
        </pc:sldMkLst>
      </pc:sldChg>
      <pc:sldChg chg="del">
        <pc:chgData name="Jon Rosdahl" userId="2820f357-2dd4-4127-8713-e0bfde0fd756" providerId="ADAL" clId="{8A70FB28-05A6-4C51-8FF7-F1BF8D5F59B5}" dt="2021-07-07T18:33:25.893" v="165" actId="47"/>
        <pc:sldMkLst>
          <pc:docMk/>
          <pc:sldMk cId="2688200101" sldId="277"/>
        </pc:sldMkLst>
      </pc:sldChg>
      <pc:sldChg chg="add del">
        <pc:chgData name="Jon Rosdahl" userId="2820f357-2dd4-4127-8713-e0bfde0fd756" providerId="ADAL" clId="{8A70FB28-05A6-4C51-8FF7-F1BF8D5F59B5}" dt="2021-07-07T18:33:52.645" v="171" actId="47"/>
        <pc:sldMkLst>
          <pc:docMk/>
          <pc:sldMk cId="2990120798" sldId="278"/>
        </pc:sldMkLst>
      </pc:sldChg>
      <pc:sldChg chg="modSp del mod">
        <pc:chgData name="Jon Rosdahl" userId="2820f357-2dd4-4127-8713-e0bfde0fd756" providerId="ADAL" clId="{8A70FB28-05A6-4C51-8FF7-F1BF8D5F59B5}" dt="2021-07-07T18:33:55.539" v="172" actId="47"/>
        <pc:sldMkLst>
          <pc:docMk/>
          <pc:sldMk cId="2837379500" sldId="279"/>
        </pc:sldMkLst>
        <pc:spChg chg="mod">
          <ac:chgData name="Jon Rosdahl" userId="2820f357-2dd4-4127-8713-e0bfde0fd756" providerId="ADAL" clId="{8A70FB28-05A6-4C51-8FF7-F1BF8D5F59B5}" dt="2021-07-07T18:33:49.752" v="170" actId="21"/>
          <ac:spMkLst>
            <pc:docMk/>
            <pc:sldMk cId="2837379500" sldId="279"/>
            <ac:spMk id="3" creationId="{31A235E8-A28C-4741-81D5-9C20A0A1934F}"/>
          </ac:spMkLst>
        </pc:spChg>
      </pc:sldChg>
      <pc:sldChg chg="del">
        <pc:chgData name="Jon Rosdahl" userId="2820f357-2dd4-4127-8713-e0bfde0fd756" providerId="ADAL" clId="{8A70FB28-05A6-4C51-8FF7-F1BF8D5F59B5}" dt="2021-07-07T18:33:29.684" v="167" actId="47"/>
        <pc:sldMkLst>
          <pc:docMk/>
          <pc:sldMk cId="2475163003" sldId="280"/>
        </pc:sldMkLst>
      </pc:sldChg>
      <pc:sldMasterChg chg="modSp mod">
        <pc:chgData name="Jon Rosdahl" userId="2820f357-2dd4-4127-8713-e0bfde0fd756" providerId="ADAL" clId="{8A70FB28-05A6-4C51-8FF7-F1BF8D5F59B5}" dt="2021-07-07T18:30:21.002" v="1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8A70FB28-05A6-4C51-8FF7-F1BF8D5F59B5}" dt="2021-07-07T18:30:21.002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March 03 plenary 802 WCSC telecon</a:t>
            </a:r>
          </a:p>
          <a:p>
            <a:r>
              <a:rPr lang="en-US" dirty="0"/>
              <a:t>R4 – May 5 802 WCSC Telecon –</a:t>
            </a:r>
          </a:p>
          <a:p>
            <a:r>
              <a:rPr lang="en-US" dirty="0"/>
              <a:t>R5 – May 5 802 WCSC Telecon - - Updated with Motion information during the telecon.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May 5, 2021</a:t>
            </a:r>
            <a:endParaRPr lang="en-US" dirty="0"/>
          </a:p>
          <a:p>
            <a:pPr lvl="1"/>
            <a:r>
              <a:rPr lang="en-US" sz="1800" dirty="0"/>
              <a:t>May 9-14, 2021, WG Electronic Interim</a:t>
            </a:r>
            <a:endParaRPr lang="en-US" dirty="0"/>
          </a:p>
          <a:p>
            <a:pPr lvl="1"/>
            <a:r>
              <a:rPr lang="en-US" sz="1800" dirty="0"/>
              <a:t>Sept 12-17, 2021, Hilton Waikoloa Village – Contract executed, in repository – Go/NoGo discussion May 5, 2021</a:t>
            </a:r>
            <a:endParaRPr lang="en-US" dirty="0"/>
          </a:p>
          <a:p>
            <a:pPr lvl="1"/>
            <a:r>
              <a:rPr lang="en-US" sz="1800" dirty="0"/>
              <a:t>Jan 16-21, 2022, 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15-20, 2022, Warsaw Marriott– Contract executed, in repository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Village– Contract executed, in repository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 – Contract executed, in repository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2023, Atlanta Buckhead – Contract executed, in repository (802WFIN-21/1r0)</a:t>
            </a:r>
            <a:endParaRPr lang="en-US" dirty="0"/>
          </a:p>
          <a:p>
            <a:pPr lvl="1"/>
            <a:r>
              <a:rPr lang="en-US" sz="1800" dirty="0"/>
              <a:t>Jan 2024 – Hotel Irvine – Contract in the final signature process (May 2021 – 802WFIN-21/17r5)).</a:t>
            </a:r>
            <a:endParaRPr lang="en-US" dirty="0"/>
          </a:p>
          <a:p>
            <a:pPr lvl="1"/>
            <a:r>
              <a:rPr lang="en-US" sz="1800" dirty="0"/>
              <a:t>May 2024 Open</a:t>
            </a:r>
            <a:endParaRPr lang="en-US" dirty="0"/>
          </a:p>
          <a:p>
            <a:pPr lvl="1"/>
            <a:r>
              <a:rPr lang="en-US" sz="1800" dirty="0"/>
              <a:t>Sept 2024 Hilton Waikoloa Village – Contract executed, in repository (802WFIN-20/12r0)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21/0025r6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584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July 7,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May 5,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2021-05 </a:t>
            </a:r>
            <a:r>
              <a:rPr lang="en-GB" dirty="0">
                <a:solidFill>
                  <a:srgbClr val="FF0000"/>
                </a:solidFill>
              </a:rPr>
              <a:t>WG Electronic Interim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2021-09 802W Electronic Interim </a:t>
            </a:r>
            <a:r>
              <a:rPr lang="en-GB" strike="sngStrike" dirty="0"/>
              <a:t>Waikoloa, HI </a:t>
            </a:r>
            <a:r>
              <a:rPr lang="en-GB" dirty="0"/>
              <a:t>–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2022-01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Panama – </a:t>
            </a:r>
            <a:r>
              <a:rPr lang="en-GB" dirty="0">
                <a:solidFill>
                  <a:schemeClr val="tx1"/>
                </a:solidFill>
              </a:rPr>
              <a:t>Contract with IEEE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2022-05 Warsaw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Irvine, CA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400800" y="564441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MTG Events has highlighted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r>
              <a:rPr lang="en-US" dirty="0"/>
              <a:t>A draft contract was sent IEEE for changing to 2024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The Contract is in the final approval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8871-7F80-45BA-8643-AD722245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 Hilton Panama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48A3-B5FB-46FB-B905-75CFAC6F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Mtg Events and the hotel for planning and contract.</a:t>
            </a:r>
          </a:p>
          <a:p>
            <a:r>
              <a:rPr lang="en-US" dirty="0"/>
              <a:t>Initial Contract room block, and meeting space plan is underway.</a:t>
            </a:r>
          </a:p>
          <a:p>
            <a:r>
              <a:rPr lang="en-US" dirty="0"/>
              <a:t>IEEE Contract Legal Review and Execution in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075F-1F52-4B7B-8EF6-2D4819613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4137C-C357-45CD-8895-E5DFF54BA0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BE9E6F-C807-48D5-AAE3-E7DC18065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98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May 2021 – Still working to execute the contract.</a:t>
            </a:r>
          </a:p>
          <a:p>
            <a:r>
              <a:rPr lang="en-US" dirty="0"/>
              <a:t>	Expected close by end of Aug 2021. (delayed)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July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2023 (Asia) and May 2024 (Europe) are open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B3F7-718B-420C-B6CA-12A7BC267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Sept 2021 Interim Discussion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22FA714-E361-4D82-8461-C531C8D7F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AE5CCD-46FC-4200-BD4F-B847E3775D2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5D53C-83EC-4D93-9EBE-47FF8EEDB61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B20A7-462D-467D-8AA3-F601057CB7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9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A6774-DB9B-4299-BA75-C04FB05A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802W Electronic Interim Sept 10-24,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D068-30F5-4F11-9E95-53A6C9F8D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2021 September 802 Wireless Electronic Interim </a:t>
            </a:r>
          </a:p>
          <a:p>
            <a:r>
              <a:rPr lang="en-US" dirty="0"/>
              <a:t>	Registration open July 14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USD$50 payable 15 days prior to start (July 14 – Aug 27)</a:t>
            </a:r>
          </a:p>
          <a:p>
            <a:pPr lvl="2"/>
            <a:r>
              <a:rPr lang="en-US" dirty="0"/>
              <a:t>USD$75 until the start of the Interim Session, (Aug 28 – Sept 9)</a:t>
            </a:r>
          </a:p>
          <a:p>
            <a:pPr lvl="2"/>
            <a:r>
              <a:rPr lang="en-US" dirty="0"/>
              <a:t>USD$125 thereafter (after Sept 9)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C3E88-979E-43A1-AE2D-82C6149F2D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57ED6-5126-4470-A48F-F207334642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B28922-3FB3-4861-8988-FB39BB0625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802-11-Submission1</Template>
  <TotalTime>3138</TotalTime>
  <Words>718</Words>
  <Application>Microsoft Office PowerPoint</Application>
  <PresentationFormat>On-screen Show (4:3)</PresentationFormat>
  <Paragraphs>106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IEEE 802WCSC Meeting Venue Manager Report</vt:lpstr>
      <vt:lpstr>Abstract</vt:lpstr>
      <vt:lpstr>Future Venue Status – May 5, 2021</vt:lpstr>
      <vt:lpstr>2022-01/2024-01  - Irvine</vt:lpstr>
      <vt:lpstr>2022-01 Hilton Panama</vt:lpstr>
      <vt:lpstr>2025 Sept and 2026 Sept Interim</vt:lpstr>
      <vt:lpstr>Open Dates – as of July 2021</vt:lpstr>
      <vt:lpstr>Sept 2021 Interim Discussion</vt:lpstr>
      <vt:lpstr>802W Electronic Interim Sept 10-24, 2021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subject>Future Venue May Status Report</dc:subject>
  <dc:creator>Jon Rosdahl</dc:creator>
  <cp:keywords>Report</cp:keywords>
  <dc:description>Jon Rosdahl (Qualcomm)</dc:description>
  <cp:lastModifiedBy>Jon Rosdahl</cp:lastModifiedBy>
  <cp:revision>10</cp:revision>
  <cp:lastPrinted>1601-01-01T00:00:00Z</cp:lastPrinted>
  <dcterms:created xsi:type="dcterms:W3CDTF">2021-02-03T19:21:29Z</dcterms:created>
  <dcterms:modified xsi:type="dcterms:W3CDTF">2021-07-07T18:37:22Z</dcterms:modified>
  <cp:category>July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