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9" r:id="rId7"/>
    <p:sldId id="265" r:id="rId8"/>
    <p:sldId id="270" r:id="rId9"/>
    <p:sldId id="271" r:id="rId10"/>
    <p:sldId id="272" r:id="rId11"/>
    <p:sldId id="273" r:id="rId12"/>
    <p:sldId id="274" r:id="rId13"/>
    <p:sldId id="275" r:id="rId14"/>
    <p:sldId id="277" r:id="rId15"/>
    <p:sldId id="276" r:id="rId16"/>
    <p:sldId id="280" r:id="rId17"/>
    <p:sldId id="278" r:id="rId18"/>
    <p:sldId id="279"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0A231-4E86-4956-84B4-D24AE55E5C4F}" v="23" dt="2021-05-05T18:19:34.9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2" autoAdjust="0"/>
    <p:restoredTop sz="72184" autoAdjust="0"/>
  </p:normalViewPr>
  <p:slideViewPr>
    <p:cSldViewPr>
      <p:cViewPr varScale="1">
        <p:scale>
          <a:sx n="66" d="100"/>
          <a:sy n="66" d="100"/>
        </p:scale>
        <p:origin x="127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5B0A231-4E86-4956-84B4-D24AE55E5C4F}"/>
    <pc:docChg chg="undo custSel addSld modSld modMainMaster">
      <pc:chgData name="Jon Rosdahl" userId="2820f357-2dd4-4127-8713-e0bfde0fd756" providerId="ADAL" clId="{65B0A231-4E86-4956-84B4-D24AE55E5C4F}" dt="2021-05-05T18:19:46.536" v="2919" actId="6549"/>
      <pc:docMkLst>
        <pc:docMk/>
      </pc:docMkLst>
      <pc:sldChg chg="modSp mod modNotesTx">
        <pc:chgData name="Jon Rosdahl" userId="2820f357-2dd4-4127-8713-e0bfde0fd756" providerId="ADAL" clId="{65B0A231-4E86-4956-84B4-D24AE55E5C4F}" dt="2021-05-05T18:12:49.313" v="2917" actId="20577"/>
        <pc:sldMkLst>
          <pc:docMk/>
          <pc:sldMk cId="0" sldId="256"/>
        </pc:sldMkLst>
        <pc:spChg chg="mod">
          <ac:chgData name="Jon Rosdahl" userId="2820f357-2dd4-4127-8713-e0bfde0fd756" providerId="ADAL" clId="{65B0A231-4E86-4956-84B4-D24AE55E5C4F}" dt="2021-05-05T15:44:52.539" v="2" actId="6549"/>
          <ac:spMkLst>
            <pc:docMk/>
            <pc:sldMk cId="0" sldId="256"/>
            <ac:spMk id="3074" creationId="{00000000-0000-0000-0000-000000000000}"/>
          </ac:spMkLst>
        </pc:spChg>
      </pc:sldChg>
      <pc:sldChg chg="modSp mod">
        <pc:chgData name="Jon Rosdahl" userId="2820f357-2dd4-4127-8713-e0bfde0fd756" providerId="ADAL" clId="{65B0A231-4E86-4956-84B4-D24AE55E5C4F}" dt="2021-05-05T15:45:01.888" v="9" actId="6549"/>
        <pc:sldMkLst>
          <pc:docMk/>
          <pc:sldMk cId="0" sldId="257"/>
        </pc:sldMkLst>
        <pc:spChg chg="mod">
          <ac:chgData name="Jon Rosdahl" userId="2820f357-2dd4-4127-8713-e0bfde0fd756" providerId="ADAL" clId="{65B0A231-4E86-4956-84B4-D24AE55E5C4F}" dt="2021-05-05T15:45:01.888" v="9" actId="6549"/>
          <ac:spMkLst>
            <pc:docMk/>
            <pc:sldMk cId="0" sldId="257"/>
            <ac:spMk id="4098" creationId="{00000000-0000-0000-0000-000000000000}"/>
          </ac:spMkLst>
        </pc:spChg>
      </pc:sldChg>
      <pc:sldChg chg="modSp mod">
        <pc:chgData name="Jon Rosdahl" userId="2820f357-2dd4-4127-8713-e0bfde0fd756" providerId="ADAL" clId="{65B0A231-4E86-4956-84B4-D24AE55E5C4F}" dt="2021-05-05T18:01:26.472" v="2723" actId="20577"/>
        <pc:sldMkLst>
          <pc:docMk/>
          <pc:sldMk cId="1605753140" sldId="265"/>
        </pc:sldMkLst>
        <pc:spChg chg="mod">
          <ac:chgData name="Jon Rosdahl" userId="2820f357-2dd4-4127-8713-e0bfde0fd756" providerId="ADAL" clId="{65B0A231-4E86-4956-84B4-D24AE55E5C4F}" dt="2021-05-05T18:01:26.472" v="2723" actId="20577"/>
          <ac:spMkLst>
            <pc:docMk/>
            <pc:sldMk cId="1605753140" sldId="265"/>
            <ac:spMk id="3" creationId="{B2DA9C73-2507-435E-882A-92BDAB01CB69}"/>
          </ac:spMkLst>
        </pc:spChg>
      </pc:sldChg>
      <pc:sldChg chg="modSp mod modNotesTx">
        <pc:chgData name="Jon Rosdahl" userId="2820f357-2dd4-4127-8713-e0bfde0fd756" providerId="ADAL" clId="{65B0A231-4E86-4956-84B4-D24AE55E5C4F}" dt="2021-05-05T18:08:11.431" v="2878" actId="20577"/>
        <pc:sldMkLst>
          <pc:docMk/>
          <pc:sldMk cId="836784854" sldId="269"/>
        </pc:sldMkLst>
        <pc:spChg chg="mod">
          <ac:chgData name="Jon Rosdahl" userId="2820f357-2dd4-4127-8713-e0bfde0fd756" providerId="ADAL" clId="{65B0A231-4E86-4956-84B4-D24AE55E5C4F}" dt="2021-05-05T15:45:12.081" v="13" actId="6549"/>
          <ac:spMkLst>
            <pc:docMk/>
            <pc:sldMk cId="836784854" sldId="269"/>
            <ac:spMk id="9217" creationId="{00000000-0000-0000-0000-000000000000}"/>
          </ac:spMkLst>
        </pc:spChg>
        <pc:spChg chg="mod">
          <ac:chgData name="Jon Rosdahl" userId="2820f357-2dd4-4127-8713-e0bfde0fd756" providerId="ADAL" clId="{65B0A231-4E86-4956-84B4-D24AE55E5C4F}" dt="2021-05-05T17:40:24.466" v="2653" actId="20577"/>
          <ac:spMkLst>
            <pc:docMk/>
            <pc:sldMk cId="836784854" sldId="269"/>
            <ac:spMk id="9218" creationId="{00000000-0000-0000-0000-000000000000}"/>
          </ac:spMkLst>
        </pc:spChg>
      </pc:sldChg>
      <pc:sldChg chg="modSp mod">
        <pc:chgData name="Jon Rosdahl" userId="2820f357-2dd4-4127-8713-e0bfde0fd756" providerId="ADAL" clId="{65B0A231-4E86-4956-84B4-D24AE55E5C4F}" dt="2021-05-05T17:35:21.425" v="2618" actId="33524"/>
        <pc:sldMkLst>
          <pc:docMk/>
          <pc:sldMk cId="4106985947" sldId="270"/>
        </pc:sldMkLst>
        <pc:spChg chg="mod">
          <ac:chgData name="Jon Rosdahl" userId="2820f357-2dd4-4127-8713-e0bfde0fd756" providerId="ADAL" clId="{65B0A231-4E86-4956-84B4-D24AE55E5C4F}" dt="2021-05-05T17:35:21.425" v="2618" actId="33524"/>
          <ac:spMkLst>
            <pc:docMk/>
            <pc:sldMk cId="4106985947" sldId="270"/>
            <ac:spMk id="3" creationId="{ADA148A3-B5FB-46FB-B905-75CFAC6F6594}"/>
          </ac:spMkLst>
        </pc:spChg>
      </pc:sldChg>
      <pc:sldChg chg="modSp mod">
        <pc:chgData name="Jon Rosdahl" userId="2820f357-2dd4-4127-8713-e0bfde0fd756" providerId="ADAL" clId="{65B0A231-4E86-4956-84B4-D24AE55E5C4F}" dt="2021-05-05T15:48:30.029" v="329" actId="20577"/>
        <pc:sldMkLst>
          <pc:docMk/>
          <pc:sldMk cId="1212710334" sldId="271"/>
        </pc:sldMkLst>
        <pc:spChg chg="mod">
          <ac:chgData name="Jon Rosdahl" userId="2820f357-2dd4-4127-8713-e0bfde0fd756" providerId="ADAL" clId="{65B0A231-4E86-4956-84B4-D24AE55E5C4F}" dt="2021-05-05T15:48:30.029" v="329" actId="20577"/>
          <ac:spMkLst>
            <pc:docMk/>
            <pc:sldMk cId="1212710334" sldId="271"/>
            <ac:spMk id="3" creationId="{26653D80-1943-4CF0-BC3F-3C61CB4ABBBE}"/>
          </ac:spMkLst>
        </pc:spChg>
      </pc:sldChg>
      <pc:sldChg chg="addSp delSp modSp new mod modClrScheme chgLayout">
        <pc:chgData name="Jon Rosdahl" userId="2820f357-2dd4-4127-8713-e0bfde0fd756" providerId="ADAL" clId="{65B0A231-4E86-4956-84B4-D24AE55E5C4F}" dt="2021-05-05T15:51:57.006" v="489" actId="26606"/>
        <pc:sldMkLst>
          <pc:docMk/>
          <pc:sldMk cId="1612591345" sldId="273"/>
        </pc:sldMkLst>
        <pc:spChg chg="mod">
          <ac:chgData name="Jon Rosdahl" userId="2820f357-2dd4-4127-8713-e0bfde0fd756" providerId="ADAL" clId="{65B0A231-4E86-4956-84B4-D24AE55E5C4F}" dt="2021-05-05T15:51:57.006" v="489" actId="26606"/>
          <ac:spMkLst>
            <pc:docMk/>
            <pc:sldMk cId="1612591345" sldId="273"/>
            <ac:spMk id="2" creationId="{8345B3F7-718B-420C-B6CA-12A7BC2678D2}"/>
          </ac:spMkLst>
        </pc:spChg>
        <pc:spChg chg="del">
          <ac:chgData name="Jon Rosdahl" userId="2820f357-2dd4-4127-8713-e0bfde0fd756" providerId="ADAL" clId="{65B0A231-4E86-4956-84B4-D24AE55E5C4F}" dt="2021-05-05T15:51:45.914" v="486"/>
          <ac:spMkLst>
            <pc:docMk/>
            <pc:sldMk cId="1612591345" sldId="273"/>
            <ac:spMk id="3" creationId="{45F3CED5-BB11-4C1D-B21D-9DDEB99B1D00}"/>
          </ac:spMkLst>
        </pc:spChg>
        <pc:spChg chg="mod ord">
          <ac:chgData name="Jon Rosdahl" userId="2820f357-2dd4-4127-8713-e0bfde0fd756" providerId="ADAL" clId="{65B0A231-4E86-4956-84B4-D24AE55E5C4F}" dt="2021-05-05T15:51:57.006" v="489" actId="26606"/>
          <ac:spMkLst>
            <pc:docMk/>
            <pc:sldMk cId="1612591345" sldId="273"/>
            <ac:spMk id="4" creationId="{B25B20A7-462D-467D-8AA3-F601057CB7BE}"/>
          </ac:spMkLst>
        </pc:spChg>
        <pc:spChg chg="mod ord">
          <ac:chgData name="Jon Rosdahl" userId="2820f357-2dd4-4127-8713-e0bfde0fd756" providerId="ADAL" clId="{65B0A231-4E86-4956-84B4-D24AE55E5C4F}" dt="2021-05-05T15:51:57.006" v="489" actId="26606"/>
          <ac:spMkLst>
            <pc:docMk/>
            <pc:sldMk cId="1612591345" sldId="273"/>
            <ac:spMk id="5" creationId="{B625D53C-83EC-4D93-9EBE-47FF8EEDB61A}"/>
          </ac:spMkLst>
        </pc:spChg>
        <pc:spChg chg="mod">
          <ac:chgData name="Jon Rosdahl" userId="2820f357-2dd4-4127-8713-e0bfde0fd756" providerId="ADAL" clId="{65B0A231-4E86-4956-84B4-D24AE55E5C4F}" dt="2021-05-05T15:51:57.006" v="489" actId="26606"/>
          <ac:spMkLst>
            <pc:docMk/>
            <pc:sldMk cId="1612591345" sldId="273"/>
            <ac:spMk id="6" creationId="{E6AE5CCD-46FC-4200-BD4F-B847E3775D2E}"/>
          </ac:spMkLst>
        </pc:spChg>
        <pc:spChg chg="add del mod">
          <ac:chgData name="Jon Rosdahl" userId="2820f357-2dd4-4127-8713-e0bfde0fd756" providerId="ADAL" clId="{65B0A231-4E86-4956-84B4-D24AE55E5C4F}" dt="2021-05-05T15:51:57.006" v="489" actId="26606"/>
          <ac:spMkLst>
            <pc:docMk/>
            <pc:sldMk cId="1612591345" sldId="273"/>
            <ac:spMk id="7" creationId="{60650099-19BE-4CC7-9D8F-7C3C9C955165}"/>
          </ac:spMkLst>
        </pc:spChg>
        <pc:spChg chg="add del mod">
          <ac:chgData name="Jon Rosdahl" userId="2820f357-2dd4-4127-8713-e0bfde0fd756" providerId="ADAL" clId="{65B0A231-4E86-4956-84B4-D24AE55E5C4F}" dt="2021-05-05T15:51:56.999" v="488" actId="26606"/>
          <ac:spMkLst>
            <pc:docMk/>
            <pc:sldMk cId="1612591345" sldId="273"/>
            <ac:spMk id="12" creationId="{80CAD1DE-4013-46A8-B671-2B899D282245}"/>
          </ac:spMkLst>
        </pc:spChg>
        <pc:spChg chg="add mod">
          <ac:chgData name="Jon Rosdahl" userId="2820f357-2dd4-4127-8713-e0bfde0fd756" providerId="ADAL" clId="{65B0A231-4E86-4956-84B4-D24AE55E5C4F}" dt="2021-05-05T15:51:57.006" v="489" actId="26606"/>
          <ac:spMkLst>
            <pc:docMk/>
            <pc:sldMk cId="1612591345" sldId="273"/>
            <ac:spMk id="14" creationId="{A22FA714-E361-4D82-8461-C531C8D7F287}"/>
          </ac:spMkLst>
        </pc:spChg>
      </pc:sldChg>
      <pc:sldChg chg="modSp new mod">
        <pc:chgData name="Jon Rosdahl" userId="2820f357-2dd4-4127-8713-e0bfde0fd756" providerId="ADAL" clId="{65B0A231-4E86-4956-84B4-D24AE55E5C4F}" dt="2021-05-05T15:54:02.923" v="723" actId="20577"/>
        <pc:sldMkLst>
          <pc:docMk/>
          <pc:sldMk cId="3486513529" sldId="274"/>
        </pc:sldMkLst>
        <pc:spChg chg="mod">
          <ac:chgData name="Jon Rosdahl" userId="2820f357-2dd4-4127-8713-e0bfde0fd756" providerId="ADAL" clId="{65B0A231-4E86-4956-84B4-D24AE55E5C4F}" dt="2021-05-05T15:52:15.879" v="509" actId="20577"/>
          <ac:spMkLst>
            <pc:docMk/>
            <pc:sldMk cId="3486513529" sldId="274"/>
            <ac:spMk id="2" creationId="{B9EAA8FB-9945-45A9-A5D1-7B516AF74E26}"/>
          </ac:spMkLst>
        </pc:spChg>
        <pc:spChg chg="mod">
          <ac:chgData name="Jon Rosdahl" userId="2820f357-2dd4-4127-8713-e0bfde0fd756" providerId="ADAL" clId="{65B0A231-4E86-4956-84B4-D24AE55E5C4F}" dt="2021-05-05T15:54:02.923" v="723" actId="20577"/>
          <ac:spMkLst>
            <pc:docMk/>
            <pc:sldMk cId="3486513529" sldId="274"/>
            <ac:spMk id="3" creationId="{432613F2-633A-4811-BE5E-DEE9CA16D8C3}"/>
          </ac:spMkLst>
        </pc:spChg>
      </pc:sldChg>
      <pc:sldChg chg="modSp new mod">
        <pc:chgData name="Jon Rosdahl" userId="2820f357-2dd4-4127-8713-e0bfde0fd756" providerId="ADAL" clId="{65B0A231-4E86-4956-84B4-D24AE55E5C4F}" dt="2021-05-05T16:16:27.418" v="1067" actId="255"/>
        <pc:sldMkLst>
          <pc:docMk/>
          <pc:sldMk cId="836968164" sldId="275"/>
        </pc:sldMkLst>
        <pc:spChg chg="mod">
          <ac:chgData name="Jon Rosdahl" userId="2820f357-2dd4-4127-8713-e0bfde0fd756" providerId="ADAL" clId="{65B0A231-4E86-4956-84B4-D24AE55E5C4F}" dt="2021-05-05T16:16:13.255" v="1064" actId="20577"/>
          <ac:spMkLst>
            <pc:docMk/>
            <pc:sldMk cId="836968164" sldId="275"/>
            <ac:spMk id="2" creationId="{0B9AC59D-3844-43F8-9A38-A44B192FF2D5}"/>
          </ac:spMkLst>
        </pc:spChg>
        <pc:spChg chg="mod">
          <ac:chgData name="Jon Rosdahl" userId="2820f357-2dd4-4127-8713-e0bfde0fd756" providerId="ADAL" clId="{65B0A231-4E86-4956-84B4-D24AE55E5C4F}" dt="2021-05-05T16:16:27.418" v="1067" actId="255"/>
          <ac:spMkLst>
            <pc:docMk/>
            <pc:sldMk cId="836968164" sldId="275"/>
            <ac:spMk id="3" creationId="{7DD1C894-4A1C-4CA8-B531-54CEF73E0219}"/>
          </ac:spMkLst>
        </pc:spChg>
      </pc:sldChg>
      <pc:sldChg chg="modSp new mod modNotesTx">
        <pc:chgData name="Jon Rosdahl" userId="2820f357-2dd4-4127-8713-e0bfde0fd756" providerId="ADAL" clId="{65B0A231-4E86-4956-84B4-D24AE55E5C4F}" dt="2021-05-05T16:24:18.862" v="1241" actId="6549"/>
        <pc:sldMkLst>
          <pc:docMk/>
          <pc:sldMk cId="4221405977" sldId="276"/>
        </pc:sldMkLst>
        <pc:spChg chg="mod">
          <ac:chgData name="Jon Rosdahl" userId="2820f357-2dd4-4127-8713-e0bfde0fd756" providerId="ADAL" clId="{65B0A231-4E86-4956-84B4-D24AE55E5C4F}" dt="2021-05-05T16:04:49" v="930" actId="14100"/>
          <ac:spMkLst>
            <pc:docMk/>
            <pc:sldMk cId="4221405977" sldId="276"/>
            <ac:spMk id="2" creationId="{4BCB9E29-CDBB-4B7C-BA0E-1684FFC3ECAE}"/>
          </ac:spMkLst>
        </pc:spChg>
        <pc:spChg chg="mod">
          <ac:chgData name="Jon Rosdahl" userId="2820f357-2dd4-4127-8713-e0bfde0fd756" providerId="ADAL" clId="{65B0A231-4E86-4956-84B4-D24AE55E5C4F}" dt="2021-05-05T16:24:18.862" v="1241" actId="6549"/>
          <ac:spMkLst>
            <pc:docMk/>
            <pc:sldMk cId="4221405977" sldId="276"/>
            <ac:spMk id="3" creationId="{BF1ECC25-1E8F-49B8-9BE8-C3F4B4D25612}"/>
          </ac:spMkLst>
        </pc:spChg>
      </pc:sldChg>
      <pc:sldChg chg="modSp new mod">
        <pc:chgData name="Jon Rosdahl" userId="2820f357-2dd4-4127-8713-e0bfde0fd756" providerId="ADAL" clId="{65B0A231-4E86-4956-84B4-D24AE55E5C4F}" dt="2021-05-05T16:17:22.840" v="1080" actId="14100"/>
        <pc:sldMkLst>
          <pc:docMk/>
          <pc:sldMk cId="2688200101" sldId="277"/>
        </pc:sldMkLst>
        <pc:spChg chg="mod">
          <ac:chgData name="Jon Rosdahl" userId="2820f357-2dd4-4127-8713-e0bfde0fd756" providerId="ADAL" clId="{65B0A231-4E86-4956-84B4-D24AE55E5C4F}" dt="2021-05-05T16:17:03.798" v="1076" actId="20577"/>
          <ac:spMkLst>
            <pc:docMk/>
            <pc:sldMk cId="2688200101" sldId="277"/>
            <ac:spMk id="2" creationId="{FF438B7D-8A37-413A-AAAC-7591BF331EDA}"/>
          </ac:spMkLst>
        </pc:spChg>
        <pc:spChg chg="mod">
          <ac:chgData name="Jon Rosdahl" userId="2820f357-2dd4-4127-8713-e0bfde0fd756" providerId="ADAL" clId="{65B0A231-4E86-4956-84B4-D24AE55E5C4F}" dt="2021-05-05T16:17:22.840" v="1080" actId="14100"/>
          <ac:spMkLst>
            <pc:docMk/>
            <pc:sldMk cId="2688200101" sldId="277"/>
            <ac:spMk id="3" creationId="{C6BCA753-ECE0-4125-9724-B3D27849FE51}"/>
          </ac:spMkLst>
        </pc:spChg>
      </pc:sldChg>
      <pc:sldChg chg="modSp new mod">
        <pc:chgData name="Jon Rosdahl" userId="2820f357-2dd4-4127-8713-e0bfde0fd756" providerId="ADAL" clId="{65B0A231-4E86-4956-84B4-D24AE55E5C4F}" dt="2021-05-05T17:34:23.371" v="2614" actId="20577"/>
        <pc:sldMkLst>
          <pc:docMk/>
          <pc:sldMk cId="2990120798" sldId="278"/>
        </pc:sldMkLst>
        <pc:spChg chg="mod">
          <ac:chgData name="Jon Rosdahl" userId="2820f357-2dd4-4127-8713-e0bfde0fd756" providerId="ADAL" clId="{65B0A231-4E86-4956-84B4-D24AE55E5C4F}" dt="2021-05-05T16:29:31.443" v="1272" actId="20577"/>
          <ac:spMkLst>
            <pc:docMk/>
            <pc:sldMk cId="2990120798" sldId="278"/>
            <ac:spMk id="2" creationId="{32286CE5-EAA5-4147-937D-B8BAEB536877}"/>
          </ac:spMkLst>
        </pc:spChg>
        <pc:spChg chg="mod">
          <ac:chgData name="Jon Rosdahl" userId="2820f357-2dd4-4127-8713-e0bfde0fd756" providerId="ADAL" clId="{65B0A231-4E86-4956-84B4-D24AE55E5C4F}" dt="2021-05-05T17:34:23.371" v="2614" actId="20577"/>
          <ac:spMkLst>
            <pc:docMk/>
            <pc:sldMk cId="2990120798" sldId="278"/>
            <ac:spMk id="3" creationId="{3EFE620D-83B6-48AB-8318-D9FC6698C411}"/>
          </ac:spMkLst>
        </pc:spChg>
      </pc:sldChg>
      <pc:sldChg chg="modSp new mod">
        <pc:chgData name="Jon Rosdahl" userId="2820f357-2dd4-4127-8713-e0bfde0fd756" providerId="ADAL" clId="{65B0A231-4E86-4956-84B4-D24AE55E5C4F}" dt="2021-05-05T17:35:39.022" v="2619" actId="6549"/>
        <pc:sldMkLst>
          <pc:docMk/>
          <pc:sldMk cId="2837379500" sldId="279"/>
        </pc:sldMkLst>
        <pc:spChg chg="mod">
          <ac:chgData name="Jon Rosdahl" userId="2820f357-2dd4-4127-8713-e0bfde0fd756" providerId="ADAL" clId="{65B0A231-4E86-4956-84B4-D24AE55E5C4F}" dt="2021-05-05T16:52:22.665" v="1811" actId="20577"/>
          <ac:spMkLst>
            <pc:docMk/>
            <pc:sldMk cId="2837379500" sldId="279"/>
            <ac:spMk id="2" creationId="{ECEC8AAA-E36D-4FBA-B8EC-358086303417}"/>
          </ac:spMkLst>
        </pc:spChg>
        <pc:spChg chg="mod">
          <ac:chgData name="Jon Rosdahl" userId="2820f357-2dd4-4127-8713-e0bfde0fd756" providerId="ADAL" clId="{65B0A231-4E86-4956-84B4-D24AE55E5C4F}" dt="2021-05-05T17:35:39.022" v="2619" actId="6549"/>
          <ac:spMkLst>
            <pc:docMk/>
            <pc:sldMk cId="2837379500" sldId="279"/>
            <ac:spMk id="3" creationId="{31A235E8-A28C-4741-81D5-9C20A0A1934F}"/>
          </ac:spMkLst>
        </pc:spChg>
      </pc:sldChg>
      <pc:sldChg chg="modSp new mod">
        <pc:chgData name="Jon Rosdahl" userId="2820f357-2dd4-4127-8713-e0bfde0fd756" providerId="ADAL" clId="{65B0A231-4E86-4956-84B4-D24AE55E5C4F}" dt="2021-05-05T17:32:07.002" v="2458" actId="20577"/>
        <pc:sldMkLst>
          <pc:docMk/>
          <pc:sldMk cId="2475163003" sldId="280"/>
        </pc:sldMkLst>
        <pc:spChg chg="mod">
          <ac:chgData name="Jon Rosdahl" userId="2820f357-2dd4-4127-8713-e0bfde0fd756" providerId="ADAL" clId="{65B0A231-4E86-4956-84B4-D24AE55E5C4F}" dt="2021-05-05T16:53:02.400" v="1876" actId="20577"/>
          <ac:spMkLst>
            <pc:docMk/>
            <pc:sldMk cId="2475163003" sldId="280"/>
            <ac:spMk id="2" creationId="{48FE3DED-7736-490D-97B3-C144C17067F4}"/>
          </ac:spMkLst>
        </pc:spChg>
        <pc:spChg chg="mod">
          <ac:chgData name="Jon Rosdahl" userId="2820f357-2dd4-4127-8713-e0bfde0fd756" providerId="ADAL" clId="{65B0A231-4E86-4956-84B4-D24AE55E5C4F}" dt="2021-05-05T17:32:07.002" v="2458" actId="20577"/>
          <ac:spMkLst>
            <pc:docMk/>
            <pc:sldMk cId="2475163003" sldId="280"/>
            <ac:spMk id="3" creationId="{EEC38FAA-7039-450B-86A1-009A5C44860D}"/>
          </ac:spMkLst>
        </pc:spChg>
      </pc:sldChg>
      <pc:sldMasterChg chg="modSp mod">
        <pc:chgData name="Jon Rosdahl" userId="2820f357-2dd4-4127-8713-e0bfde0fd756" providerId="ADAL" clId="{65B0A231-4E86-4956-84B4-D24AE55E5C4F}" dt="2021-05-05T18:19:46.536" v="2919" actId="6549"/>
        <pc:sldMasterMkLst>
          <pc:docMk/>
          <pc:sldMasterMk cId="0" sldId="2147483648"/>
        </pc:sldMasterMkLst>
        <pc:spChg chg="mod">
          <ac:chgData name="Jon Rosdahl" userId="2820f357-2dd4-4127-8713-e0bfde0fd756" providerId="ADAL" clId="{65B0A231-4E86-4956-84B4-D24AE55E5C4F}" dt="2021-05-05T18:19:46.536" v="2919"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21/0025r4</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21/0025r4</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2021</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R2 was created during discussion with MTG Events after the Wireless Chairs Meeting on Feb 11.</a:t>
            </a:r>
          </a:p>
          <a:p>
            <a:r>
              <a:rPr lang="en-US" dirty="0"/>
              <a:t>R3 – March 03 plenary 802 WCSC telecon</a:t>
            </a:r>
          </a:p>
          <a:p>
            <a:r>
              <a:rPr lang="en-US" dirty="0"/>
              <a:t>R4 – May 5 802 </a:t>
            </a:r>
            <a:r>
              <a:rPr lang="en-US"/>
              <a:t>WCSC Telecon - interim</a:t>
            </a:r>
            <a:br>
              <a:rPr lang="en-US" dirty="0"/>
            </a:b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May 5, 2021</a:t>
            </a:r>
            <a:endParaRPr lang="en-US" dirty="0"/>
          </a:p>
          <a:p>
            <a:pPr lvl="1"/>
            <a:r>
              <a:rPr lang="en-US" sz="1800" dirty="0"/>
              <a:t>May 9-14, 2021, WG Electronic Interim</a:t>
            </a:r>
            <a:endParaRPr lang="en-US" dirty="0"/>
          </a:p>
          <a:p>
            <a:pPr lvl="1"/>
            <a:r>
              <a:rPr lang="en-US" sz="1800" dirty="0"/>
              <a:t>Sept 12-17, 2021, Hilton Waikoloa Village – Contract executed, in repository – Go/NoGo discussion May 5, 2021</a:t>
            </a:r>
            <a:endParaRPr lang="en-US" dirty="0"/>
          </a:p>
          <a:p>
            <a:pPr lvl="1"/>
            <a:r>
              <a:rPr lang="en-US" sz="1800" dirty="0"/>
              <a:t>Jan 16-21, 2022, Hilton Panama – contract in negotiations – Hotel Irvine contract moving to 2024 in process.</a:t>
            </a:r>
            <a:endParaRPr lang="en-US" dirty="0"/>
          </a:p>
          <a:p>
            <a:pPr lvl="1"/>
            <a:r>
              <a:rPr lang="en-US" sz="1800" dirty="0"/>
              <a:t>May 15-20, 2022, Warsaw Marriott– Contract executed, in repository (802WFIN-20/22r0)</a:t>
            </a:r>
            <a:endParaRPr lang="en-US" dirty="0"/>
          </a:p>
          <a:p>
            <a:pPr lvl="1"/>
            <a:r>
              <a:rPr lang="en-US" sz="1800" dirty="0"/>
              <a:t>Sept 11-16, 2022, Hilton Waikoloa Village– Contract executed, in repository (802WFIN-20/32r0)</a:t>
            </a:r>
            <a:endParaRPr lang="en-US" dirty="0"/>
          </a:p>
          <a:p>
            <a:pPr lvl="1"/>
            <a:r>
              <a:rPr lang="en-US" sz="1800" dirty="0"/>
              <a:t>Jan 15-20, 2023, Baltimore Marriott Waterfront – Contract executed, in repository (802WFIN-20/18r0)</a:t>
            </a:r>
            <a:endParaRPr lang="en-US" dirty="0"/>
          </a:p>
          <a:p>
            <a:pPr lvl="1"/>
            <a:r>
              <a:rPr lang="en-US" sz="1800" dirty="0"/>
              <a:t>May 2023 - open</a:t>
            </a:r>
            <a:endParaRPr lang="en-US" dirty="0"/>
          </a:p>
          <a:p>
            <a:pPr lvl="1"/>
            <a:r>
              <a:rPr lang="en-US" sz="1800" dirty="0"/>
              <a:t>September 10-15, 2023, Atlanta Buckhead – Contract executed, in repository (802WFIN-21/1r0)</a:t>
            </a:r>
            <a:endParaRPr lang="en-US" dirty="0"/>
          </a:p>
          <a:p>
            <a:pPr lvl="1"/>
            <a:r>
              <a:rPr lang="en-US" sz="1800" dirty="0"/>
              <a:t>Jan 2024 – Hotel Irvine – Contract in the final signature process (May 2021 – 802WFIN-21/17r5)).</a:t>
            </a:r>
            <a:endParaRPr lang="en-US" dirty="0"/>
          </a:p>
          <a:p>
            <a:pPr lvl="1"/>
            <a:r>
              <a:rPr lang="en-US" sz="1800" dirty="0"/>
              <a:t>May 2024 Open</a:t>
            </a:r>
            <a:endParaRPr lang="en-US" dirty="0"/>
          </a:p>
          <a:p>
            <a:pPr lvl="1"/>
            <a:r>
              <a:rPr lang="en-US" sz="1800" dirty="0"/>
              <a:t>Sept 2024 Hilton Waikoloa Village – Contract executed, in repository (802WFIN-20/12r0)</a:t>
            </a:r>
          </a:p>
          <a:p>
            <a:pPr lvl="1"/>
            <a:r>
              <a:rPr lang="en-US" sz="1800" dirty="0"/>
              <a:t>Sept 2025 </a:t>
            </a:r>
            <a:r>
              <a:rPr lang="en-US" sz="1200" dirty="0"/>
              <a:t>Hilton Waikoloa Village –  Approved March 2020 by 802WCSC – in negotiations</a:t>
            </a:r>
          </a:p>
          <a:p>
            <a:pPr lvl="1"/>
            <a:r>
              <a:rPr lang="en-US" sz="1200" dirty="0"/>
              <a:t>Sept 2026 Hilton Waikoloa Village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Q1: where Yes = I can attend in person, No - I cannot attend in person</a:t>
            </a:r>
            <a:br>
              <a:rPr lang="en-US" dirty="0"/>
            </a:br>
            <a:r>
              <a:rPr lang="en-US" dirty="0"/>
              <a:t>Q2: where Yes - I CANNOT pay the fee, No= I CAN pay the fee</a:t>
            </a:r>
          </a:p>
          <a:p>
            <a:endParaRPr lang="en-US" dirty="0"/>
          </a:p>
        </p:txBody>
      </p:sp>
      <p:sp>
        <p:nvSpPr>
          <p:cNvPr id="4" name="Header Placeholder 3"/>
          <p:cNvSpPr>
            <a:spLocks noGrp="1"/>
          </p:cNvSpPr>
          <p:nvPr>
            <p:ph type="hdr"/>
          </p:nvPr>
        </p:nvSpPr>
        <p:spPr/>
        <p:txBody>
          <a:bodyPr/>
          <a:lstStyle/>
          <a:p>
            <a:r>
              <a:rPr lang="pt-BR"/>
              <a:t>doc.: IEEE 802 EC 21/0025r4</a:t>
            </a:r>
            <a:endParaRPr lang="en-US" dirty="0"/>
          </a:p>
        </p:txBody>
      </p:sp>
      <p:sp>
        <p:nvSpPr>
          <p:cNvPr id="5" name="Date Placeholder 4"/>
          <p:cNvSpPr>
            <a:spLocks noGrp="1"/>
          </p:cNvSpPr>
          <p:nvPr>
            <p:ph type="dt"/>
          </p:nvPr>
        </p:nvSpPr>
        <p:spPr/>
        <p:txBody>
          <a:bodyPr/>
          <a:lstStyle/>
          <a:p>
            <a:r>
              <a:rPr lang="en-US"/>
              <a:t>May 2021</a:t>
            </a:r>
            <a:endParaRPr lang="en-US" dirty="0"/>
          </a:p>
        </p:txBody>
      </p:sp>
      <p:sp>
        <p:nvSpPr>
          <p:cNvPr id="6" name="Footer Placeholder 5"/>
          <p:cNvSpPr>
            <a:spLocks noGrp="1"/>
          </p:cNvSpPr>
          <p:nvPr>
            <p:ph type="ftr"/>
          </p:nvPr>
        </p:nvSpPr>
        <p:spPr/>
        <p:txBody>
          <a:bodyPr/>
          <a:lstStyle/>
          <a:p>
            <a:r>
              <a:rPr lang="en-US" dirty="0"/>
              <a:t>Jon Rosdahl, Qualcomm</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3041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 Rosdahl, Qualcomm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dirty="0"/>
          </a:p>
        </p:txBody>
      </p:sp>
      <p:sp>
        <p:nvSpPr>
          <p:cNvPr id="6" name="Footer Placeholder 5"/>
          <p:cNvSpPr>
            <a:spLocks noGrp="1"/>
          </p:cNvSpPr>
          <p:nvPr>
            <p:ph type="ftr" idx="11"/>
          </p:nvPr>
        </p:nvSpPr>
        <p:spPr/>
        <p:txBody>
          <a:bodyPr/>
          <a:lstStyle>
            <a:lvl1pPr>
              <a:defRPr/>
            </a:lvl1pPr>
          </a:lstStyle>
          <a:p>
            <a:r>
              <a:rPr lang="en-GB" dirty="0"/>
              <a:t>Jon Rosdahl,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Jon Rosdahl,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dirty="0"/>
          </a:p>
        </p:txBody>
      </p:sp>
      <p:sp>
        <p:nvSpPr>
          <p:cNvPr id="4" name="Footer Placeholder 3"/>
          <p:cNvSpPr>
            <a:spLocks noGrp="1"/>
          </p:cNvSpPr>
          <p:nvPr>
            <p:ph type="ftr" idx="11"/>
          </p:nvPr>
        </p:nvSpPr>
        <p:spPr/>
        <p:txBody>
          <a:bodyPr/>
          <a:lstStyle>
            <a:lvl1pPr>
              <a:defRPr/>
            </a:lvl1pPr>
          </a:lstStyle>
          <a:p>
            <a:r>
              <a:rPr lang="en-GB" dirty="0"/>
              <a:t>Jon Rosdahl,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dirty="0"/>
          </a:p>
        </p:txBody>
      </p:sp>
      <p:sp>
        <p:nvSpPr>
          <p:cNvPr id="3" name="Footer Placeholder 2"/>
          <p:cNvSpPr>
            <a:spLocks noGrp="1"/>
          </p:cNvSpPr>
          <p:nvPr>
            <p:ph type="ftr" idx="11"/>
          </p:nvPr>
        </p:nvSpPr>
        <p:spPr/>
        <p:txBody>
          <a:bodyPr/>
          <a:lstStyle>
            <a:lvl1pPr>
              <a:defRPr/>
            </a:lvl1pPr>
          </a:lstStyle>
          <a:p>
            <a:r>
              <a:rPr lang="en-GB" dirty="0"/>
              <a:t>Jon Rosdahl,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 Rosdahl,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5845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EC-21/0025r4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a:t>
            </a:r>
          </a:p>
        </p:txBody>
      </p:sp>
      <p:sp>
        <p:nvSpPr>
          <p:cNvPr id="3074" name="Rectangle 2"/>
          <p:cNvSpPr>
            <a:spLocks noGrp="1" noChangeArrowheads="1"/>
          </p:cNvSpPr>
          <p:nvPr>
            <p:ph type="body"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2021-05-05</a:t>
            </a:r>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spid="_x0000_s1026" name="Document" r:id="rId4" imgW="8245941" imgH="2538755" progId="Word.Document.8">
                  <p:embed/>
                </p:oleObj>
              </mc:Choice>
              <mc:Fallback>
                <p:oleObj name="Document" r:id="rId4" imgW="8245941" imgH="2538755" progId="Word.Document.8">
                  <p:embed/>
                  <p:pic>
                    <p:nvPicPr>
                      <p:cNvPr id="3075" name="Object 3"/>
                      <p:cNvPicPr>
                        <a:picLocks noChangeAspect="1" noChangeArrowheads="1"/>
                      </p:cNvPicPr>
                      <p:nvPr/>
                    </p:nvPicPr>
                    <p:blipFill>
                      <a:blip r:embed="rId5"/>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AC59D-3844-43F8-9A38-A44B192FF2D5}"/>
              </a:ext>
            </a:extLst>
          </p:cNvPr>
          <p:cNvSpPr>
            <a:spLocks noGrp="1"/>
          </p:cNvSpPr>
          <p:nvPr>
            <p:ph type="title"/>
          </p:nvPr>
        </p:nvSpPr>
        <p:spPr>
          <a:xfrm>
            <a:off x="685800" y="685801"/>
            <a:ext cx="7770813" cy="609600"/>
          </a:xfrm>
        </p:spPr>
        <p:txBody>
          <a:bodyPr/>
          <a:lstStyle/>
          <a:p>
            <a:r>
              <a:rPr lang="en-US" dirty="0"/>
              <a:t>Survey Question #1:</a:t>
            </a:r>
          </a:p>
        </p:txBody>
      </p:sp>
      <p:sp>
        <p:nvSpPr>
          <p:cNvPr id="3" name="Content Placeholder 2">
            <a:extLst>
              <a:ext uri="{FF2B5EF4-FFF2-40B4-BE49-F238E27FC236}">
                <a16:creationId xmlns:a16="http://schemas.microsoft.com/office/drawing/2014/main" id="{7DD1C894-4A1C-4CA8-B531-54CEF73E0219}"/>
              </a:ext>
            </a:extLst>
          </p:cNvPr>
          <p:cNvSpPr>
            <a:spLocks noGrp="1"/>
          </p:cNvSpPr>
          <p:nvPr>
            <p:ph idx="1"/>
          </p:nvPr>
        </p:nvSpPr>
        <p:spPr>
          <a:xfrm>
            <a:off x="685800" y="1555754"/>
            <a:ext cx="7770813" cy="4538660"/>
          </a:xfrm>
        </p:spPr>
        <p:txBody>
          <a:bodyPr/>
          <a:lstStyle/>
          <a:p>
            <a:pPr lvl="1"/>
            <a:r>
              <a:rPr lang="en-US" dirty="0"/>
              <a:t>If the 2021 September 802 Wireless Interim is held in-person only, will you be able to attend in-person the 2021 September 802 Wireless Interim scheduled to be held at the Hilton Waikoloa Village in Waikoloa, Hawaii, US? (Assuming that you are willing, your company will authorize it, US Visa can be obtained, and travel can be arranged)</a:t>
            </a:r>
          </a:p>
          <a:p>
            <a:pPr lvl="1"/>
            <a:r>
              <a:rPr lang="en-US" dirty="0"/>
              <a:t>[Yes/No]</a:t>
            </a:r>
          </a:p>
          <a:p>
            <a:pPr lvl="1"/>
            <a:r>
              <a:rPr lang="en-US" dirty="0"/>
              <a:t>Note 1: The 2021 Sept 802 Wireless Interim will be either in-person, or electronic, but not a combination of the two methods.</a:t>
            </a:r>
          </a:p>
          <a:p>
            <a:pPr lvl="1"/>
            <a:r>
              <a:rPr lang="en-US" dirty="0"/>
              <a:t>Note 2: Keep in mind that all government/airline travel restrictions/requirements will need to be adhered to during your travel to/from the in-person session.</a:t>
            </a:r>
          </a:p>
        </p:txBody>
      </p:sp>
      <p:sp>
        <p:nvSpPr>
          <p:cNvPr id="4" name="Slide Number Placeholder 3">
            <a:extLst>
              <a:ext uri="{FF2B5EF4-FFF2-40B4-BE49-F238E27FC236}">
                <a16:creationId xmlns:a16="http://schemas.microsoft.com/office/drawing/2014/main" id="{9170CD39-C5A7-4E36-BF42-F5A0B9A009E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B4597B1-9D1C-4702-919F-49277BAC3E8C}"/>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87BADD57-C5C8-472A-92B0-1C51B867FA6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36968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38B7D-8A37-413A-AAAC-7591BF331EDA}"/>
              </a:ext>
            </a:extLst>
          </p:cNvPr>
          <p:cNvSpPr>
            <a:spLocks noGrp="1"/>
          </p:cNvSpPr>
          <p:nvPr>
            <p:ph type="title"/>
          </p:nvPr>
        </p:nvSpPr>
        <p:spPr/>
        <p:txBody>
          <a:bodyPr/>
          <a:lstStyle/>
          <a:p>
            <a:r>
              <a:rPr lang="en-US" dirty="0"/>
              <a:t>Survey #2</a:t>
            </a:r>
          </a:p>
        </p:txBody>
      </p:sp>
      <p:sp>
        <p:nvSpPr>
          <p:cNvPr id="3" name="Content Placeholder 2">
            <a:extLst>
              <a:ext uri="{FF2B5EF4-FFF2-40B4-BE49-F238E27FC236}">
                <a16:creationId xmlns:a16="http://schemas.microsoft.com/office/drawing/2014/main" id="{C6BCA753-ECE0-4125-9724-B3D27849FE51}"/>
              </a:ext>
            </a:extLst>
          </p:cNvPr>
          <p:cNvSpPr>
            <a:spLocks noGrp="1"/>
          </p:cNvSpPr>
          <p:nvPr>
            <p:ph idx="1"/>
          </p:nvPr>
        </p:nvSpPr>
        <p:spPr>
          <a:xfrm>
            <a:off x="685799" y="1600200"/>
            <a:ext cx="7770813" cy="4572000"/>
          </a:xfrm>
        </p:spPr>
        <p:txBody>
          <a:bodyPr/>
          <a:lstStyle/>
          <a:p>
            <a:pPr lvl="1"/>
            <a:r>
              <a:rPr lang="en-US" sz="2400" dirty="0"/>
              <a:t>Without any income for the past year, the 802 Wireless treasury has been funding costs associated with supporting 802 Wireless activities (session contracting costs - both in person and electronic, group costs, etc.) from the reserves. If the 2021 Sept 802 Wireless Interim is held electronically only, will a meeting registration fee prohibit you from participating? (Due to lack of affiliation financial support)</a:t>
            </a:r>
          </a:p>
          <a:p>
            <a:pPr lvl="1"/>
            <a:r>
              <a:rPr lang="en-US" sz="2400" dirty="0"/>
              <a:t>[Yes/No]</a:t>
            </a:r>
          </a:p>
          <a:p>
            <a:pPr lvl="1"/>
            <a:r>
              <a:rPr lang="en-US" sz="2400" dirty="0"/>
              <a:t>Note 3: The current planned registration fee schedule is expected to be $50 for early and $75 for late.</a:t>
            </a:r>
          </a:p>
        </p:txBody>
      </p:sp>
      <p:sp>
        <p:nvSpPr>
          <p:cNvPr id="4" name="Slide Number Placeholder 3">
            <a:extLst>
              <a:ext uri="{FF2B5EF4-FFF2-40B4-BE49-F238E27FC236}">
                <a16:creationId xmlns:a16="http://schemas.microsoft.com/office/drawing/2014/main" id="{12C6D273-9FFC-4899-9E7B-1F72DE15785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BC110-6A19-4077-B0F8-F770C0ADBCEB}"/>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9162AD66-02ED-4261-A188-F3BEB45CF47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88200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B9E29-CDBB-4B7C-BA0E-1684FFC3ECAE}"/>
              </a:ext>
            </a:extLst>
          </p:cNvPr>
          <p:cNvSpPr>
            <a:spLocks noGrp="1"/>
          </p:cNvSpPr>
          <p:nvPr>
            <p:ph type="title"/>
          </p:nvPr>
        </p:nvSpPr>
        <p:spPr>
          <a:xfrm>
            <a:off x="685800" y="685800"/>
            <a:ext cx="7770813" cy="474663"/>
          </a:xfrm>
        </p:spPr>
        <p:txBody>
          <a:bodyPr/>
          <a:lstStyle/>
          <a:p>
            <a:r>
              <a:rPr lang="en-US" dirty="0"/>
              <a:t>Question Results</a:t>
            </a:r>
          </a:p>
        </p:txBody>
      </p:sp>
      <p:sp>
        <p:nvSpPr>
          <p:cNvPr id="3" name="Content Placeholder 2">
            <a:extLst>
              <a:ext uri="{FF2B5EF4-FFF2-40B4-BE49-F238E27FC236}">
                <a16:creationId xmlns:a16="http://schemas.microsoft.com/office/drawing/2014/main" id="{BF1ECC25-1E8F-49B8-9BE8-C3F4B4D25612}"/>
              </a:ext>
            </a:extLst>
          </p:cNvPr>
          <p:cNvSpPr>
            <a:spLocks noGrp="1"/>
          </p:cNvSpPr>
          <p:nvPr>
            <p:ph idx="1"/>
          </p:nvPr>
        </p:nvSpPr>
        <p:spPr>
          <a:xfrm>
            <a:off x="685800" y="1371600"/>
            <a:ext cx="7770813" cy="5103813"/>
          </a:xfrm>
        </p:spPr>
        <p:txBody>
          <a:bodyPr/>
          <a:lstStyle/>
          <a:p>
            <a:r>
              <a:rPr lang="en-US" sz="1800" dirty="0"/>
              <a:t>													Required Minimum</a:t>
            </a:r>
          </a:p>
          <a:p>
            <a:r>
              <a:rPr lang="en-US" sz="1800" dirty="0"/>
              <a:t>802.11													175</a:t>
            </a:r>
          </a:p>
          <a:p>
            <a:pPr lvl="3"/>
            <a:r>
              <a:rPr lang="en-US" sz="1800" dirty="0"/>
              <a:t>Q1: Y/N 67/108			Q2: Y/N 59/116</a:t>
            </a:r>
          </a:p>
          <a:p>
            <a:r>
              <a:rPr lang="en-US" sz="1800" dirty="0"/>
              <a:t>802.15													45</a:t>
            </a:r>
          </a:p>
          <a:p>
            <a:r>
              <a:rPr lang="en-US" sz="1800" dirty="0"/>
              <a:t>				</a:t>
            </a:r>
            <a:r>
              <a:rPr lang="en-US" sz="1800" b="0" dirty="0"/>
              <a:t>Q1: Y/N   14/21			Q2: Y/N   8/27</a:t>
            </a:r>
          </a:p>
          <a:p>
            <a:r>
              <a:rPr lang="en-US" sz="1800" dirty="0"/>
              <a:t>802.18													20</a:t>
            </a:r>
          </a:p>
          <a:p>
            <a:r>
              <a:rPr lang="en-US" sz="1800" b="0" dirty="0"/>
              <a:t>				Q1: Y/N 11/12			Q2: Y/N 1/22</a:t>
            </a:r>
          </a:p>
          <a:p>
            <a:r>
              <a:rPr lang="en-US" sz="1800" dirty="0"/>
              <a:t>802.19													10</a:t>
            </a:r>
          </a:p>
          <a:p>
            <a:r>
              <a:rPr lang="en-US" sz="1800" b="0" dirty="0"/>
              <a:t>				Q1: Y/N 13/14			Q2: Y/N  7/20</a:t>
            </a:r>
            <a:endParaRPr lang="en-US" sz="1800" dirty="0"/>
          </a:p>
          <a:p>
            <a:r>
              <a:rPr lang="en-US" sz="1800" dirty="0"/>
              <a:t>Total:</a:t>
            </a:r>
          </a:p>
          <a:p>
            <a:r>
              <a:rPr lang="en-US" sz="1800" dirty="0"/>
              <a:t>				Q1: 115/155				Q2:  75/185</a:t>
            </a:r>
          </a:p>
          <a:p>
            <a:endParaRPr lang="en-US" sz="1800" dirty="0"/>
          </a:p>
          <a:p>
            <a:r>
              <a:rPr lang="en-US" sz="1800" dirty="0"/>
              <a:t>Note Minimum number: 250 for viable Interim.</a:t>
            </a:r>
          </a:p>
          <a:p>
            <a:endParaRPr lang="en-US" sz="1800" dirty="0"/>
          </a:p>
          <a:p>
            <a:endParaRPr lang="en-US" sz="1800" dirty="0"/>
          </a:p>
          <a:p>
            <a:r>
              <a:rPr lang="en-US" sz="1800" dirty="0"/>
              <a:t>	</a:t>
            </a:r>
          </a:p>
        </p:txBody>
      </p:sp>
      <p:sp>
        <p:nvSpPr>
          <p:cNvPr id="4" name="Slide Number Placeholder 3">
            <a:extLst>
              <a:ext uri="{FF2B5EF4-FFF2-40B4-BE49-F238E27FC236}">
                <a16:creationId xmlns:a16="http://schemas.microsoft.com/office/drawing/2014/main" id="{C0B86C22-6B3D-43C4-9D9A-E716A4AF9D76}"/>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3DDA9A-1D36-4ADE-AA5A-B49D2BBA7D1B}"/>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10A97496-875E-411A-92E6-826013B6BAF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2140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3DED-7736-490D-97B3-C144C17067F4}"/>
              </a:ext>
            </a:extLst>
          </p:cNvPr>
          <p:cNvSpPr>
            <a:spLocks noGrp="1"/>
          </p:cNvSpPr>
          <p:nvPr>
            <p:ph type="title"/>
          </p:nvPr>
        </p:nvSpPr>
        <p:spPr/>
        <p:txBody>
          <a:bodyPr/>
          <a:lstStyle/>
          <a:p>
            <a:r>
              <a:rPr lang="en-US" dirty="0"/>
              <a:t>Discussion with Hotel Representatives</a:t>
            </a:r>
          </a:p>
        </p:txBody>
      </p:sp>
      <p:sp>
        <p:nvSpPr>
          <p:cNvPr id="3" name="Content Placeholder 2">
            <a:extLst>
              <a:ext uri="{FF2B5EF4-FFF2-40B4-BE49-F238E27FC236}">
                <a16:creationId xmlns:a16="http://schemas.microsoft.com/office/drawing/2014/main" id="{EEC38FAA-7039-450B-86A1-009A5C44860D}"/>
              </a:ext>
            </a:extLst>
          </p:cNvPr>
          <p:cNvSpPr>
            <a:spLocks noGrp="1"/>
          </p:cNvSpPr>
          <p:nvPr>
            <p:ph idx="1"/>
          </p:nvPr>
        </p:nvSpPr>
        <p:spPr>
          <a:xfrm>
            <a:off x="685800" y="1524000"/>
            <a:ext cx="7770813" cy="4876800"/>
          </a:xfrm>
        </p:spPr>
        <p:txBody>
          <a:bodyPr/>
          <a:lstStyle/>
          <a:p>
            <a:r>
              <a:rPr lang="en-US" dirty="0"/>
              <a:t>Travel to the Hawaiian islands is opening up.</a:t>
            </a:r>
          </a:p>
          <a:p>
            <a:r>
              <a:rPr lang="en-US" dirty="0"/>
              <a:t>Travel from within the United States has testing requirements but is doable.</a:t>
            </a:r>
          </a:p>
          <a:p>
            <a:r>
              <a:rPr lang="en-US" dirty="0"/>
              <a:t>Occupancy rates are at pre-pandemic levels.</a:t>
            </a:r>
          </a:p>
          <a:p>
            <a:r>
              <a:rPr lang="en-US" dirty="0"/>
              <a:t>It is understood that travel from Certain countries is still very limited and is expected to slowly open over the summer.</a:t>
            </a:r>
          </a:p>
          <a:p>
            <a:r>
              <a:rPr lang="en-US" dirty="0"/>
              <a:t>They see limitations on travel for meetings with attendees from non-US origins.</a:t>
            </a:r>
          </a:p>
          <a:p>
            <a:r>
              <a:rPr lang="en-US" dirty="0"/>
              <a:t>Agree to have us request the Cancellation due to pandemic conditions, and we will complete the Sept 2025 and Sept 2026 contracts as a replacement.</a:t>
            </a:r>
          </a:p>
        </p:txBody>
      </p:sp>
      <p:sp>
        <p:nvSpPr>
          <p:cNvPr id="4" name="Slide Number Placeholder 3">
            <a:extLst>
              <a:ext uri="{FF2B5EF4-FFF2-40B4-BE49-F238E27FC236}">
                <a16:creationId xmlns:a16="http://schemas.microsoft.com/office/drawing/2014/main" id="{AC55E9F9-ED86-4B60-B63E-5F3995DA7EC6}"/>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C50302-4946-4454-940A-ABE167B47995}"/>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92BC3E37-44A1-4B98-8C5E-EACA06BF520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475163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6CE5-EAA5-4147-937D-B8BAEB536877}"/>
              </a:ext>
            </a:extLst>
          </p:cNvPr>
          <p:cNvSpPr>
            <a:spLocks noGrp="1"/>
          </p:cNvSpPr>
          <p:nvPr>
            <p:ph type="title"/>
          </p:nvPr>
        </p:nvSpPr>
        <p:spPr/>
        <p:txBody>
          <a:bodyPr/>
          <a:lstStyle/>
          <a:p>
            <a:r>
              <a:rPr lang="en-US" dirty="0"/>
              <a:t>802WCSC Motion 2021-05-05-01</a:t>
            </a:r>
          </a:p>
        </p:txBody>
      </p:sp>
      <p:sp>
        <p:nvSpPr>
          <p:cNvPr id="3" name="Content Placeholder 2">
            <a:extLst>
              <a:ext uri="{FF2B5EF4-FFF2-40B4-BE49-F238E27FC236}">
                <a16:creationId xmlns:a16="http://schemas.microsoft.com/office/drawing/2014/main" id="{3EFE620D-83B6-48AB-8318-D9FC6698C411}"/>
              </a:ext>
            </a:extLst>
          </p:cNvPr>
          <p:cNvSpPr>
            <a:spLocks noGrp="1"/>
          </p:cNvSpPr>
          <p:nvPr>
            <p:ph idx="1"/>
          </p:nvPr>
        </p:nvSpPr>
        <p:spPr>
          <a:xfrm>
            <a:off x="685800" y="1600200"/>
            <a:ext cx="7770813" cy="4694238"/>
          </a:xfrm>
        </p:spPr>
        <p:txBody>
          <a:bodyPr/>
          <a:lstStyle/>
          <a:p>
            <a:r>
              <a:rPr lang="en-US" dirty="0"/>
              <a:t>Whereas the ongoing restrictions of the COVID-19 Pandemic has impacted the ability to hold a viable meeting in September 2021, (Attendees not able to travel, only 46% potential minimum attendance, Limited VISA availability).</a:t>
            </a:r>
          </a:p>
          <a:p>
            <a:endParaRPr lang="en-US" dirty="0"/>
          </a:p>
          <a:p>
            <a:r>
              <a:rPr lang="en-US" dirty="0"/>
              <a:t>Move to Cancel the 2021 September 802 Wireless Interim at the Hilton Waikoloa, Hawaii, in person event.</a:t>
            </a:r>
          </a:p>
          <a:p>
            <a:endParaRPr lang="en-US" dirty="0"/>
          </a:p>
          <a:p>
            <a:r>
              <a:rPr lang="en-US" dirty="0"/>
              <a:t>Moved: Jon Rosdahl</a:t>
            </a:r>
          </a:p>
          <a:p>
            <a:r>
              <a:rPr lang="en-US" dirty="0"/>
              <a:t>Second: </a:t>
            </a:r>
          </a:p>
        </p:txBody>
      </p:sp>
      <p:sp>
        <p:nvSpPr>
          <p:cNvPr id="4" name="Slide Number Placeholder 3">
            <a:extLst>
              <a:ext uri="{FF2B5EF4-FFF2-40B4-BE49-F238E27FC236}">
                <a16:creationId xmlns:a16="http://schemas.microsoft.com/office/drawing/2014/main" id="{F3F061B7-E18C-46B7-A56D-97E2A2273B3A}"/>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E3D4343-71F9-450A-902C-A62FA1818F8C}"/>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92DD6C8F-A9D5-4EB5-90EF-B9749F496D7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90120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C8AAA-E36D-4FBA-B8EC-358086303417}"/>
              </a:ext>
            </a:extLst>
          </p:cNvPr>
          <p:cNvSpPr>
            <a:spLocks noGrp="1"/>
          </p:cNvSpPr>
          <p:nvPr>
            <p:ph type="title"/>
          </p:nvPr>
        </p:nvSpPr>
        <p:spPr/>
        <p:txBody>
          <a:bodyPr/>
          <a:lstStyle/>
          <a:p>
            <a:r>
              <a:rPr lang="en-US" dirty="0"/>
              <a:t>802WCSC Motion 2021-05-05-02</a:t>
            </a:r>
          </a:p>
        </p:txBody>
      </p:sp>
      <p:sp>
        <p:nvSpPr>
          <p:cNvPr id="3" name="Content Placeholder 2">
            <a:extLst>
              <a:ext uri="{FF2B5EF4-FFF2-40B4-BE49-F238E27FC236}">
                <a16:creationId xmlns:a16="http://schemas.microsoft.com/office/drawing/2014/main" id="{31A235E8-A28C-4741-81D5-9C20A0A1934F}"/>
              </a:ext>
            </a:extLst>
          </p:cNvPr>
          <p:cNvSpPr>
            <a:spLocks noGrp="1"/>
          </p:cNvSpPr>
          <p:nvPr>
            <p:ph idx="1"/>
          </p:nvPr>
        </p:nvSpPr>
        <p:spPr>
          <a:xfrm>
            <a:off x="685800" y="1981200"/>
            <a:ext cx="7770813" cy="4494213"/>
          </a:xfrm>
        </p:spPr>
        <p:txBody>
          <a:bodyPr/>
          <a:lstStyle/>
          <a:p>
            <a:r>
              <a:rPr lang="en-US" dirty="0"/>
              <a:t>Whereas the 802 Wireless treasury has been funding costs associated with supporting 802 Wireless activities (session contracting costs - both in person and electronic, group costs, etc.) from the reserves without any income for the past year, </a:t>
            </a:r>
          </a:p>
          <a:p>
            <a:r>
              <a:rPr lang="en-US" dirty="0"/>
              <a:t>Move to hold a 2021 September 802 Wireless Electronic Interim with a meeting with a meeting fee of $50 payable 15 days prior to start and $75 thereafter.</a:t>
            </a:r>
          </a:p>
          <a:p>
            <a:endParaRPr lang="en-US" dirty="0"/>
          </a:p>
          <a:p>
            <a:r>
              <a:rPr lang="en-US" dirty="0"/>
              <a:t>Moved: Jon Rosdahl</a:t>
            </a:r>
          </a:p>
          <a:p>
            <a:r>
              <a:rPr lang="en-US" dirty="0"/>
              <a:t>Second: </a:t>
            </a:r>
          </a:p>
          <a:p>
            <a:endParaRPr lang="en-US" dirty="0"/>
          </a:p>
        </p:txBody>
      </p:sp>
      <p:sp>
        <p:nvSpPr>
          <p:cNvPr id="4" name="Slide Number Placeholder 3">
            <a:extLst>
              <a:ext uri="{FF2B5EF4-FFF2-40B4-BE49-F238E27FC236}">
                <a16:creationId xmlns:a16="http://schemas.microsoft.com/office/drawing/2014/main" id="{FE498973-5F23-49D0-BAF6-1F81591121DB}"/>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CD5AA1-B25F-486E-BF6D-ECE02C9CA52A}"/>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606E4A84-4B4D-4627-A229-9D5C834FCC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37379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11265"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May 5, 2021.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dirty="0"/>
              <a:t>Future Venue Status – May 5, 2021</a:t>
            </a:r>
          </a:p>
        </p:txBody>
      </p:sp>
      <p:sp>
        <p:nvSpPr>
          <p:cNvPr id="9218" name="Rectangle 2"/>
          <p:cNvSpPr>
            <a:spLocks noGrp="1" noChangeArrowheads="1"/>
          </p:cNvSpPr>
          <p:nvPr>
            <p:ph type="body" idx="1"/>
          </p:nvPr>
        </p:nvSpPr>
        <p:spPr>
          <a:xfrm>
            <a:off x="685800" y="1524000"/>
            <a:ext cx="7772400" cy="4876800"/>
          </a:xfrm>
          <a:ln/>
        </p:spPr>
        <p:txBody>
          <a:bodyPr/>
          <a:lstStyle/>
          <a:p>
            <a:pPr>
              <a:buFont typeface="Times New Roman" pitchFamily="16" charset="0"/>
              <a:buChar char="•"/>
            </a:pPr>
            <a:r>
              <a:rPr lang="en-GB" dirty="0"/>
              <a:t>2021-05 </a:t>
            </a:r>
            <a:r>
              <a:rPr lang="en-GB" dirty="0">
                <a:solidFill>
                  <a:srgbClr val="FF0000"/>
                </a:solidFill>
              </a:rPr>
              <a:t>WG Electronic Interim</a:t>
            </a:r>
          </a:p>
          <a:p>
            <a:pPr>
              <a:buFont typeface="Times New Roman" pitchFamily="16" charset="0"/>
              <a:buChar char="•"/>
            </a:pPr>
            <a:r>
              <a:rPr lang="en-GB" dirty="0"/>
              <a:t>2021-09 Waikoloa, HI – </a:t>
            </a:r>
            <a:r>
              <a:rPr lang="en-GB" dirty="0">
                <a:highlight>
                  <a:srgbClr val="00FFFF"/>
                </a:highlight>
              </a:rPr>
              <a:t>Discussion today</a:t>
            </a:r>
          </a:p>
          <a:p>
            <a:pPr>
              <a:buFont typeface="Times New Roman" pitchFamily="16" charset="0"/>
              <a:buChar char="•"/>
            </a:pPr>
            <a:r>
              <a:rPr lang="en-GB" dirty="0">
                <a:highlight>
                  <a:srgbClr val="FFFF00"/>
                </a:highlight>
              </a:rPr>
              <a:t>2022-01 </a:t>
            </a:r>
            <a:r>
              <a:rPr lang="en-GB" dirty="0">
                <a:solidFill>
                  <a:srgbClr val="FF0000"/>
                </a:solidFill>
                <a:highlight>
                  <a:srgbClr val="FFFF00"/>
                </a:highlight>
              </a:rPr>
              <a:t>Changed to Panama</a:t>
            </a:r>
          </a:p>
          <a:p>
            <a:pPr>
              <a:buFont typeface="Times New Roman" pitchFamily="16" charset="0"/>
              <a:buChar char="•"/>
            </a:pPr>
            <a:r>
              <a:rPr lang="en-GB" dirty="0">
                <a:highlight>
                  <a:srgbClr val="FFFF00"/>
                </a:highlight>
              </a:rPr>
              <a:t>2022-05 Warsaw</a:t>
            </a:r>
          </a:p>
          <a:p>
            <a:pPr>
              <a:buFont typeface="Times New Roman" pitchFamily="16" charset="0"/>
              <a:buChar char="•"/>
            </a:pPr>
            <a:r>
              <a:rPr lang="en-GB" dirty="0"/>
              <a:t>2022-09 Waikoloa, HI</a:t>
            </a:r>
          </a:p>
          <a:p>
            <a:pPr>
              <a:buFont typeface="Times New Roman" pitchFamily="16" charset="0"/>
              <a:buChar char="•"/>
            </a:pPr>
            <a:r>
              <a:rPr lang="en-GB" dirty="0"/>
              <a:t>2023-01 Baltimore, MD</a:t>
            </a:r>
          </a:p>
          <a:p>
            <a:pPr>
              <a:buFont typeface="Times New Roman" pitchFamily="16" charset="0"/>
              <a:buChar char="•"/>
            </a:pPr>
            <a:r>
              <a:rPr lang="en-GB" dirty="0">
                <a:highlight>
                  <a:srgbClr val="FFFF00"/>
                </a:highlight>
              </a:rPr>
              <a:t>2023-05 open – TBD </a:t>
            </a:r>
            <a:r>
              <a:rPr lang="en-GB" dirty="0"/>
              <a:t>– Target Asia Venue (Osaka?)</a:t>
            </a:r>
          </a:p>
          <a:p>
            <a:pPr>
              <a:buFont typeface="Times New Roman" pitchFamily="16" charset="0"/>
              <a:buChar char="•"/>
            </a:pPr>
            <a:r>
              <a:rPr lang="en-GB" dirty="0"/>
              <a:t>2023-09 Atlanta – Buckhead, GA</a:t>
            </a:r>
          </a:p>
          <a:p>
            <a:pPr>
              <a:buFont typeface="Times New Roman" pitchFamily="16" charset="0"/>
              <a:buChar char="•"/>
            </a:pPr>
            <a:r>
              <a:rPr lang="en-GB" dirty="0"/>
              <a:t>2024-01 Irvine, CA</a:t>
            </a:r>
          </a:p>
          <a:p>
            <a:pPr>
              <a:buFont typeface="Times New Roman" pitchFamily="16" charset="0"/>
              <a:buChar char="•"/>
            </a:pPr>
            <a:r>
              <a:rPr lang="en-GB" dirty="0">
                <a:highlight>
                  <a:srgbClr val="FFFF00"/>
                </a:highlight>
              </a:rPr>
              <a:t>2024-05 open – TBD </a:t>
            </a:r>
            <a:r>
              <a:rPr lang="en-GB" dirty="0"/>
              <a:t>– Target Europe</a:t>
            </a:r>
          </a:p>
          <a:p>
            <a:pPr>
              <a:buFont typeface="Times New Roman" pitchFamily="16" charset="0"/>
              <a:buChar char="•"/>
            </a:pPr>
            <a:r>
              <a:rPr lang="en-GB" dirty="0"/>
              <a:t>2024-09 Waikoloa, HI</a:t>
            </a:r>
          </a:p>
        </p:txBody>
      </p:sp>
      <p:sp>
        <p:nvSpPr>
          <p:cNvPr id="3" name="TextBox 2">
            <a:extLst>
              <a:ext uri="{FF2B5EF4-FFF2-40B4-BE49-F238E27FC236}">
                <a16:creationId xmlns:a16="http://schemas.microsoft.com/office/drawing/2014/main" id="{53A5F0E2-5A9C-4C29-ADCF-6DEA7452BA41}"/>
              </a:ext>
            </a:extLst>
          </p:cNvPr>
          <p:cNvSpPr txBox="1"/>
          <p:nvPr/>
        </p:nvSpPr>
        <p:spPr>
          <a:xfrm>
            <a:off x="6400800" y="5644416"/>
            <a:ext cx="2057400" cy="646331"/>
          </a:xfrm>
          <a:prstGeom prst="rect">
            <a:avLst/>
          </a:prstGeom>
          <a:noFill/>
        </p:spPr>
        <p:txBody>
          <a:bodyPr wrap="square" rtlCol="0">
            <a:spAutoFit/>
          </a:bodyPr>
          <a:lstStyle/>
          <a:p>
            <a:r>
              <a:rPr lang="en-US" sz="1800" dirty="0">
                <a:solidFill>
                  <a:schemeClr val="tx1"/>
                </a:solidFill>
              </a:rPr>
              <a:t>MTG Events has highlighted Venues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DCF93-43C8-45E2-8A85-920C7B6ECCE4}"/>
              </a:ext>
            </a:extLst>
          </p:cNvPr>
          <p:cNvSpPr>
            <a:spLocks noGrp="1"/>
          </p:cNvSpPr>
          <p:nvPr>
            <p:ph type="title"/>
          </p:nvPr>
        </p:nvSpPr>
        <p:spPr/>
        <p:txBody>
          <a:bodyPr/>
          <a:lstStyle/>
          <a:p>
            <a:r>
              <a:rPr lang="en-US" dirty="0"/>
              <a:t>2022-01/2024-01  - Irvine</a:t>
            </a:r>
          </a:p>
        </p:txBody>
      </p:sp>
      <p:sp>
        <p:nvSpPr>
          <p:cNvPr id="3" name="Content Placeholder 2">
            <a:extLst>
              <a:ext uri="{FF2B5EF4-FFF2-40B4-BE49-F238E27FC236}">
                <a16:creationId xmlns:a16="http://schemas.microsoft.com/office/drawing/2014/main" id="{B2DA9C73-2507-435E-882A-92BDAB01CB69}"/>
              </a:ext>
            </a:extLst>
          </p:cNvPr>
          <p:cNvSpPr>
            <a:spLocks noGrp="1"/>
          </p:cNvSpPr>
          <p:nvPr>
            <p:ph idx="1"/>
          </p:nvPr>
        </p:nvSpPr>
        <p:spPr/>
        <p:txBody>
          <a:bodyPr/>
          <a:lstStyle/>
          <a:p>
            <a:r>
              <a:rPr lang="en-US" dirty="0"/>
              <a:t>We have a contract in place for January 2022.</a:t>
            </a:r>
          </a:p>
          <a:p>
            <a:r>
              <a:rPr lang="en-US" dirty="0"/>
              <a:t>A draft contract was sent IEEE for changing to 2024</a:t>
            </a:r>
          </a:p>
          <a:p>
            <a:r>
              <a:rPr lang="en-US" sz="2000" dirty="0">
                <a:solidFill>
                  <a:schemeClr val="accent6"/>
                </a:solidFill>
              </a:rPr>
              <a:t>The Contract is in the final approval process.</a:t>
            </a:r>
          </a:p>
        </p:txBody>
      </p:sp>
      <p:sp>
        <p:nvSpPr>
          <p:cNvPr id="4" name="Slide Number Placeholder 3">
            <a:extLst>
              <a:ext uri="{FF2B5EF4-FFF2-40B4-BE49-F238E27FC236}">
                <a16:creationId xmlns:a16="http://schemas.microsoft.com/office/drawing/2014/main" id="{C62B312C-48FD-46BE-BF42-23FB70902C05}"/>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3DAE79D-8A8A-4280-8E23-37DCC20AB9A0}"/>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86CFBA1C-5132-4783-9F51-A6E174A84F3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0575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68871-7F80-45BA-8643-AD722245DEA2}"/>
              </a:ext>
            </a:extLst>
          </p:cNvPr>
          <p:cNvSpPr>
            <a:spLocks noGrp="1"/>
          </p:cNvSpPr>
          <p:nvPr>
            <p:ph type="title"/>
          </p:nvPr>
        </p:nvSpPr>
        <p:spPr/>
        <p:txBody>
          <a:bodyPr/>
          <a:lstStyle/>
          <a:p>
            <a:r>
              <a:rPr lang="en-US" dirty="0"/>
              <a:t>2022-01 Hilton Panama</a:t>
            </a:r>
          </a:p>
        </p:txBody>
      </p:sp>
      <p:sp>
        <p:nvSpPr>
          <p:cNvPr id="3" name="Content Placeholder 2">
            <a:extLst>
              <a:ext uri="{FF2B5EF4-FFF2-40B4-BE49-F238E27FC236}">
                <a16:creationId xmlns:a16="http://schemas.microsoft.com/office/drawing/2014/main" id="{ADA148A3-B5FB-46FB-B905-75CFAC6F6594}"/>
              </a:ext>
            </a:extLst>
          </p:cNvPr>
          <p:cNvSpPr>
            <a:spLocks noGrp="1"/>
          </p:cNvSpPr>
          <p:nvPr>
            <p:ph idx="1"/>
          </p:nvPr>
        </p:nvSpPr>
        <p:spPr/>
        <p:txBody>
          <a:bodyPr/>
          <a:lstStyle/>
          <a:p>
            <a:r>
              <a:rPr lang="en-US" dirty="0"/>
              <a:t>Working with Mtg Events and the hotel for planning and contract.</a:t>
            </a:r>
          </a:p>
          <a:p>
            <a:r>
              <a:rPr lang="en-US" dirty="0"/>
              <a:t>Initial Contract room block, and meeting space plan is underway.</a:t>
            </a:r>
          </a:p>
        </p:txBody>
      </p:sp>
      <p:sp>
        <p:nvSpPr>
          <p:cNvPr id="4" name="Slide Number Placeholder 3">
            <a:extLst>
              <a:ext uri="{FF2B5EF4-FFF2-40B4-BE49-F238E27FC236}">
                <a16:creationId xmlns:a16="http://schemas.microsoft.com/office/drawing/2014/main" id="{7F7B075F-1F52-4B7B-8EF6-2D481961328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654137C-C357-45CD-8895-E5DFF54BA004}"/>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FABE9E6F-C807-48D5-AAE3-E7DC1806508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06985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E862B-BFFE-4D7A-8575-85E3924D6618}"/>
              </a:ext>
            </a:extLst>
          </p:cNvPr>
          <p:cNvSpPr>
            <a:spLocks noGrp="1"/>
          </p:cNvSpPr>
          <p:nvPr>
            <p:ph type="title"/>
          </p:nvPr>
        </p:nvSpPr>
        <p:spPr/>
        <p:txBody>
          <a:bodyPr/>
          <a:lstStyle/>
          <a:p>
            <a:r>
              <a:rPr lang="en-US" dirty="0"/>
              <a:t>2025 Sept and 2026 Sept Interim</a:t>
            </a:r>
          </a:p>
        </p:txBody>
      </p:sp>
      <p:sp>
        <p:nvSpPr>
          <p:cNvPr id="3" name="Content Placeholder 2">
            <a:extLst>
              <a:ext uri="{FF2B5EF4-FFF2-40B4-BE49-F238E27FC236}">
                <a16:creationId xmlns:a16="http://schemas.microsoft.com/office/drawing/2014/main" id="{26653D80-1943-4CF0-BC3F-3C61CB4ABBBE}"/>
              </a:ext>
            </a:extLst>
          </p:cNvPr>
          <p:cNvSpPr>
            <a:spLocks noGrp="1"/>
          </p:cNvSpPr>
          <p:nvPr>
            <p:ph idx="1"/>
          </p:nvPr>
        </p:nvSpPr>
        <p:spPr/>
        <p:txBody>
          <a:bodyPr/>
          <a:lstStyle/>
          <a:p>
            <a:r>
              <a:rPr lang="en-US" dirty="0"/>
              <a:t>One of the last set of Contracts that Bob worked on was to book the Hilton Waikoloa Village – This action was approved during the March 2020 by 802WCSC –</a:t>
            </a:r>
          </a:p>
          <a:p>
            <a:r>
              <a:rPr lang="en-US" dirty="0"/>
              <a:t> The Hotel Contact reached out to find out the status.</a:t>
            </a:r>
          </a:p>
          <a:p>
            <a:r>
              <a:rPr lang="en-US" dirty="0"/>
              <a:t>We are in negotiations to close the contracts.</a:t>
            </a:r>
          </a:p>
          <a:p>
            <a:r>
              <a:rPr lang="en-US" dirty="0"/>
              <a:t>May 2021 – Still working to execute the contract.</a:t>
            </a:r>
          </a:p>
          <a:p>
            <a:r>
              <a:rPr lang="en-US" dirty="0"/>
              <a:t>	Expected close by end of May 2021.</a:t>
            </a:r>
          </a:p>
          <a:p>
            <a:endParaRPr lang="en-US" dirty="0"/>
          </a:p>
        </p:txBody>
      </p:sp>
      <p:sp>
        <p:nvSpPr>
          <p:cNvPr id="4" name="Slide Number Placeholder 3">
            <a:extLst>
              <a:ext uri="{FF2B5EF4-FFF2-40B4-BE49-F238E27FC236}">
                <a16:creationId xmlns:a16="http://schemas.microsoft.com/office/drawing/2014/main" id="{3BEC075E-D07E-4938-A7D8-C03191CE44B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6DF3C96-B1C2-47F9-BE16-FEC711D76105}"/>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4C9F7C88-7B5B-4022-8F72-6A8B9F0B69F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71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March 2021</a:t>
            </a:r>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p:txBody>
          <a:bodyPr/>
          <a:lstStyle/>
          <a:p>
            <a:r>
              <a:rPr lang="en-US" dirty="0"/>
              <a:t>May 2023 (Asia) and May 2024 (Europe) are open dates</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3958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5B3F7-718B-420C-B6CA-12A7BC2678D2}"/>
              </a:ext>
            </a:extLst>
          </p:cNvPr>
          <p:cNvSpPr>
            <a:spLocks noGrp="1"/>
          </p:cNvSpPr>
          <p:nvPr>
            <p:ph type="ctrTitle"/>
          </p:nvPr>
        </p:nvSpPr>
        <p:spPr>
          <a:xfrm>
            <a:off x="685800" y="2130425"/>
            <a:ext cx="7772400" cy="1470025"/>
          </a:xfrm>
        </p:spPr>
        <p:txBody>
          <a:bodyPr wrap="square" anchor="ctr">
            <a:normAutofit/>
          </a:bodyPr>
          <a:lstStyle/>
          <a:p>
            <a:r>
              <a:rPr lang="en-US" dirty="0"/>
              <a:t>Sept 2021 Interim Discussion</a:t>
            </a:r>
          </a:p>
        </p:txBody>
      </p:sp>
      <p:sp>
        <p:nvSpPr>
          <p:cNvPr id="14" name="Subtitle 2">
            <a:extLst>
              <a:ext uri="{FF2B5EF4-FFF2-40B4-BE49-F238E27FC236}">
                <a16:creationId xmlns:a16="http://schemas.microsoft.com/office/drawing/2014/main" id="{A22FA714-E361-4D82-8461-C531C8D7F287}"/>
              </a:ext>
            </a:extLst>
          </p:cNvPr>
          <p:cNvSpPr>
            <a:spLocks noGrp="1"/>
          </p:cNvSpPr>
          <p:nvPr>
            <p:ph type="subTitle" idx="1"/>
          </p:nvPr>
        </p:nvSpPr>
        <p:spPr>
          <a:xfrm>
            <a:off x="1371600" y="3886200"/>
            <a:ext cx="6400800" cy="1752600"/>
          </a:xfrm>
        </p:spPr>
        <p:txBody>
          <a:bodyPr/>
          <a:lstStyle/>
          <a:p>
            <a:endParaRPr lang="en-US" dirty="0"/>
          </a:p>
        </p:txBody>
      </p:sp>
      <p:sp>
        <p:nvSpPr>
          <p:cNvPr id="6" name="Date Placeholder 5">
            <a:extLst>
              <a:ext uri="{FF2B5EF4-FFF2-40B4-BE49-F238E27FC236}">
                <a16:creationId xmlns:a16="http://schemas.microsoft.com/office/drawing/2014/main" id="{E6AE5CCD-46FC-4200-BD4F-B847E3775D2E}"/>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dirty="0"/>
          </a:p>
        </p:txBody>
      </p:sp>
      <p:sp>
        <p:nvSpPr>
          <p:cNvPr id="5" name="Footer Placeholder 4">
            <a:extLst>
              <a:ext uri="{FF2B5EF4-FFF2-40B4-BE49-F238E27FC236}">
                <a16:creationId xmlns:a16="http://schemas.microsoft.com/office/drawing/2014/main" id="{B625D53C-83EC-4D93-9EBE-47FF8EEDB61A}"/>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dirty="0"/>
              <a:t>Jon Rosdahl, Qualcomm</a:t>
            </a:r>
          </a:p>
        </p:txBody>
      </p:sp>
      <p:sp>
        <p:nvSpPr>
          <p:cNvPr id="4" name="Slide Number Placeholder 3">
            <a:extLst>
              <a:ext uri="{FF2B5EF4-FFF2-40B4-BE49-F238E27FC236}">
                <a16:creationId xmlns:a16="http://schemas.microsoft.com/office/drawing/2014/main" id="{B25B20A7-462D-467D-8AA3-F601057CB7BE}"/>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8</a:t>
            </a:fld>
            <a:endParaRPr lang="en-GB" dirty="0"/>
          </a:p>
        </p:txBody>
      </p:sp>
    </p:spTree>
    <p:extLst>
      <p:ext uri="{BB962C8B-B14F-4D97-AF65-F5344CB8AC3E}">
        <p14:creationId xmlns:p14="http://schemas.microsoft.com/office/powerpoint/2010/main" val="1612591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AA8FB-9945-45A9-A5D1-7B516AF74E26}"/>
              </a:ext>
            </a:extLst>
          </p:cNvPr>
          <p:cNvSpPr>
            <a:spLocks noGrp="1"/>
          </p:cNvSpPr>
          <p:nvPr>
            <p:ph type="title"/>
          </p:nvPr>
        </p:nvSpPr>
        <p:spPr/>
        <p:txBody>
          <a:bodyPr/>
          <a:lstStyle/>
          <a:p>
            <a:r>
              <a:rPr lang="en-US" dirty="0"/>
              <a:t>Items to Consider</a:t>
            </a:r>
          </a:p>
        </p:txBody>
      </p:sp>
      <p:sp>
        <p:nvSpPr>
          <p:cNvPr id="3" name="Content Placeholder 2">
            <a:extLst>
              <a:ext uri="{FF2B5EF4-FFF2-40B4-BE49-F238E27FC236}">
                <a16:creationId xmlns:a16="http://schemas.microsoft.com/office/drawing/2014/main" id="{432613F2-633A-4811-BE5E-DEE9CA16D8C3}"/>
              </a:ext>
            </a:extLst>
          </p:cNvPr>
          <p:cNvSpPr>
            <a:spLocks noGrp="1"/>
          </p:cNvSpPr>
          <p:nvPr>
            <p:ph idx="1"/>
          </p:nvPr>
        </p:nvSpPr>
        <p:spPr/>
        <p:txBody>
          <a:bodyPr/>
          <a:lstStyle/>
          <a:p>
            <a:pPr marL="457200" indent="-457200">
              <a:buAutoNum type="arabicPeriod"/>
            </a:pPr>
            <a:r>
              <a:rPr lang="en-US" dirty="0"/>
              <a:t>Safety of Attendees</a:t>
            </a:r>
          </a:p>
          <a:p>
            <a:pPr marL="457200" indent="-457200">
              <a:buAutoNum type="arabicPeriod"/>
            </a:pPr>
            <a:r>
              <a:rPr lang="en-US" dirty="0"/>
              <a:t>Travel authorizations from/to Countries</a:t>
            </a:r>
          </a:p>
          <a:p>
            <a:pPr marL="457200" indent="-457200">
              <a:buAutoNum type="arabicPeriod"/>
            </a:pPr>
            <a:r>
              <a:rPr lang="en-US" dirty="0"/>
              <a:t>Travel authorizations from Companies</a:t>
            </a:r>
          </a:p>
          <a:p>
            <a:pPr marL="457200" indent="-457200">
              <a:buAutoNum type="arabicPeriod"/>
            </a:pPr>
            <a:r>
              <a:rPr lang="en-US" dirty="0"/>
              <a:t>Number possible to attend</a:t>
            </a:r>
          </a:p>
          <a:p>
            <a:pPr marL="457200" indent="-457200">
              <a:buAutoNum type="arabicPeriod"/>
            </a:pPr>
            <a:r>
              <a:rPr lang="en-US" dirty="0"/>
              <a:t>Social Distancing impacts on meeting space.</a:t>
            </a:r>
          </a:p>
          <a:p>
            <a:pPr marL="457200" indent="-457200">
              <a:buAutoNum type="arabicPeriod"/>
            </a:pPr>
            <a:endParaRPr lang="en-US" dirty="0"/>
          </a:p>
        </p:txBody>
      </p:sp>
      <p:sp>
        <p:nvSpPr>
          <p:cNvPr id="4" name="Slide Number Placeholder 3">
            <a:extLst>
              <a:ext uri="{FF2B5EF4-FFF2-40B4-BE49-F238E27FC236}">
                <a16:creationId xmlns:a16="http://schemas.microsoft.com/office/drawing/2014/main" id="{F1A009CB-0FF8-44D0-8764-B60BFC615C64}"/>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B4A1086-6738-4AD9-B8C5-8A2FAE6552B8}"/>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BF6C023B-C351-4515-BC94-6A724B0A0628}"/>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865135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C2989ECB-1F4C-41CF-B54E-6E4D8980166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Template>
  <TotalTime>3039</TotalTime>
  <Words>1410</Words>
  <Application>Microsoft Office PowerPoint</Application>
  <PresentationFormat>On-screen Show (4:3)</PresentationFormat>
  <Paragraphs>173</Paragraphs>
  <Slides>16</Slides>
  <Notes>5</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9" baseType="lpstr">
      <vt:lpstr>Times New Roman</vt:lpstr>
      <vt:lpstr>Office Theme</vt:lpstr>
      <vt:lpstr>Document</vt:lpstr>
      <vt:lpstr>IEEE 802WCSC Meeting Venue Manager Report</vt:lpstr>
      <vt:lpstr>Abstract</vt:lpstr>
      <vt:lpstr>Future Venue Status – May 5, 2021</vt:lpstr>
      <vt:lpstr>2022-01/2024-01  - Irvine</vt:lpstr>
      <vt:lpstr>2022-01 Hilton Panama</vt:lpstr>
      <vt:lpstr>2025 Sept and 2026 Sept Interim</vt:lpstr>
      <vt:lpstr>Open Dates – as of March 2021</vt:lpstr>
      <vt:lpstr>Sept 2021 Interim Discussion</vt:lpstr>
      <vt:lpstr>Items to Consider</vt:lpstr>
      <vt:lpstr>Survey Question #1:</vt:lpstr>
      <vt:lpstr>Survey #2</vt:lpstr>
      <vt:lpstr>Question Results</vt:lpstr>
      <vt:lpstr>Discussion with Hotel Representatives</vt:lpstr>
      <vt:lpstr>802WCSC Motion 2021-05-05-01</vt:lpstr>
      <vt:lpstr>802WCSC Motion 2021-05-05-02</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dc:title>
  <dc:subject>Future Venue May Status Report</dc:subject>
  <dc:creator>Jon Rosdahl</dc:creator>
  <cp:keywords>Report</cp:keywords>
  <dc:description>Jon Rosdahl (Qualcomm)</dc:description>
  <cp:lastModifiedBy>Jon Rosdahl</cp:lastModifiedBy>
  <cp:revision>8</cp:revision>
  <cp:lastPrinted>1601-01-01T00:00:00Z</cp:lastPrinted>
  <dcterms:created xsi:type="dcterms:W3CDTF">2021-02-03T19:21:29Z</dcterms:created>
  <dcterms:modified xsi:type="dcterms:W3CDTF">2021-05-05T18:19:51Z</dcterms:modified>
  <cp:category>May 2021</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