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278" r:id="rId5"/>
    <p:sldId id="356" r:id="rId6"/>
    <p:sldId id="351" r:id="rId7"/>
    <p:sldId id="352" r:id="rId8"/>
    <p:sldId id="353" r:id="rId9"/>
    <p:sldId id="354" r:id="rId10"/>
    <p:sldId id="355" r:id="rId11"/>
    <p:sldId id="349" r:id="rId12"/>
    <p:sldId id="343" r:id="rId13"/>
    <p:sldId id="350" r:id="rId14"/>
    <p:sldId id="347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635740-A0F3-487F-B87C-7B18FFFC3169}" v="22" dt="2021-02-02T16:56:01.0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33" autoAdjust="0"/>
    <p:restoredTop sz="85256" autoAdjust="0"/>
  </p:normalViewPr>
  <p:slideViewPr>
    <p:cSldViewPr>
      <p:cViewPr varScale="1">
        <p:scale>
          <a:sx n="73" d="100"/>
          <a:sy n="73" d="100"/>
        </p:scale>
        <p:origin x="14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BD635740-A0F3-487F-B87C-7B18FFFC3169}"/>
    <pc:docChg chg="undo custSel addSld delSld modSld sldOrd modMainMaster addSection delSection">
      <pc:chgData name="Jon Rosdahl" userId="2820f357-2dd4-4127-8713-e0bfde0fd756" providerId="ADAL" clId="{BD635740-A0F3-487F-B87C-7B18FFFC3169}" dt="2021-02-02T16:56:01.082" v="1998"/>
      <pc:docMkLst>
        <pc:docMk/>
      </pc:docMkLst>
      <pc:sldChg chg="modSp mod">
        <pc:chgData name="Jon Rosdahl" userId="2820f357-2dd4-4127-8713-e0bfde0fd756" providerId="ADAL" clId="{BD635740-A0F3-487F-B87C-7B18FFFC3169}" dt="2021-02-02T14:09:35.627" v="31" actId="20577"/>
        <pc:sldMkLst>
          <pc:docMk/>
          <pc:sldMk cId="0" sldId="278"/>
        </pc:sldMkLst>
        <pc:spChg chg="mod">
          <ac:chgData name="Jon Rosdahl" userId="2820f357-2dd4-4127-8713-e0bfde0fd756" providerId="ADAL" clId="{BD635740-A0F3-487F-B87C-7B18FFFC3169}" dt="2021-02-02T14:09:35.627" v="31" actId="20577"/>
          <ac:spMkLst>
            <pc:docMk/>
            <pc:sldMk cId="0" sldId="278"/>
            <ac:spMk id="111620" creationId="{0948B0E1-BAA4-49D0-A37F-82FE0A73777D}"/>
          </ac:spMkLst>
        </pc:spChg>
      </pc:sldChg>
      <pc:sldChg chg="del">
        <pc:chgData name="Jon Rosdahl" userId="2820f357-2dd4-4127-8713-e0bfde0fd756" providerId="ADAL" clId="{BD635740-A0F3-487F-B87C-7B18FFFC3169}" dt="2021-02-02T15:36:31.590" v="89" actId="2696"/>
        <pc:sldMkLst>
          <pc:docMk/>
          <pc:sldMk cId="0" sldId="342"/>
        </pc:sldMkLst>
      </pc:sldChg>
      <pc:sldChg chg="modSp mod">
        <pc:chgData name="Jon Rosdahl" userId="2820f357-2dd4-4127-8713-e0bfde0fd756" providerId="ADAL" clId="{BD635740-A0F3-487F-B87C-7B18FFFC3169}" dt="2021-02-02T16:42:26.376" v="1547" actId="14100"/>
        <pc:sldMkLst>
          <pc:docMk/>
          <pc:sldMk cId="0" sldId="343"/>
        </pc:sldMkLst>
        <pc:spChg chg="mod">
          <ac:chgData name="Jon Rosdahl" userId="2820f357-2dd4-4127-8713-e0bfde0fd756" providerId="ADAL" clId="{BD635740-A0F3-487F-B87C-7B18FFFC3169}" dt="2021-02-02T16:42:26.376" v="1547" actId="14100"/>
          <ac:spMkLst>
            <pc:docMk/>
            <pc:sldMk cId="0" sldId="343"/>
            <ac:spMk id="2" creationId="{82277739-66B6-40EB-9580-9458386E0E7F}"/>
          </ac:spMkLst>
        </pc:spChg>
        <pc:spChg chg="mod">
          <ac:chgData name="Jon Rosdahl" userId="2820f357-2dd4-4127-8713-e0bfde0fd756" providerId="ADAL" clId="{BD635740-A0F3-487F-B87C-7B18FFFC3169}" dt="2021-02-02T16:41:58.950" v="1461" actId="20577"/>
          <ac:spMkLst>
            <pc:docMk/>
            <pc:sldMk cId="0" sldId="343"/>
            <ac:spMk id="598020" creationId="{EA070EC2-6458-4DC6-97AA-F4CD63687C31}"/>
          </ac:spMkLst>
        </pc:spChg>
      </pc:sldChg>
      <pc:sldChg chg="del">
        <pc:chgData name="Jon Rosdahl" userId="2820f357-2dd4-4127-8713-e0bfde0fd756" providerId="ADAL" clId="{BD635740-A0F3-487F-B87C-7B18FFFC3169}" dt="2021-02-02T15:36:20.199" v="87" actId="2696"/>
        <pc:sldMkLst>
          <pc:docMk/>
          <pc:sldMk cId="1275417415" sldId="344"/>
        </pc:sldMkLst>
      </pc:sldChg>
      <pc:sldChg chg="del">
        <pc:chgData name="Jon Rosdahl" userId="2820f357-2dd4-4127-8713-e0bfde0fd756" providerId="ADAL" clId="{BD635740-A0F3-487F-B87C-7B18FFFC3169}" dt="2021-02-02T15:36:45.454" v="92" actId="2696"/>
        <pc:sldMkLst>
          <pc:docMk/>
          <pc:sldMk cId="581570442" sldId="345"/>
        </pc:sldMkLst>
      </pc:sldChg>
      <pc:sldChg chg="del">
        <pc:chgData name="Jon Rosdahl" userId="2820f357-2dd4-4127-8713-e0bfde0fd756" providerId="ADAL" clId="{BD635740-A0F3-487F-B87C-7B18FFFC3169}" dt="2021-02-02T15:36:37.366" v="91" actId="2696"/>
        <pc:sldMkLst>
          <pc:docMk/>
          <pc:sldMk cId="1891295650" sldId="346"/>
        </pc:sldMkLst>
      </pc:sldChg>
      <pc:sldChg chg="modSp mod">
        <pc:chgData name="Jon Rosdahl" userId="2820f357-2dd4-4127-8713-e0bfde0fd756" providerId="ADAL" clId="{BD635740-A0F3-487F-B87C-7B18FFFC3169}" dt="2021-02-02T16:38:07.222" v="1364" actId="20577"/>
        <pc:sldMkLst>
          <pc:docMk/>
          <pc:sldMk cId="2761304245" sldId="347"/>
        </pc:sldMkLst>
        <pc:spChg chg="mod">
          <ac:chgData name="Jon Rosdahl" userId="2820f357-2dd4-4127-8713-e0bfde0fd756" providerId="ADAL" clId="{BD635740-A0F3-487F-B87C-7B18FFFC3169}" dt="2021-02-02T16:38:07.222" v="1364" actId="20577"/>
          <ac:spMkLst>
            <pc:docMk/>
            <pc:sldMk cId="2761304245" sldId="347"/>
            <ac:spMk id="2" creationId="{591236A4-908E-4FA0-BD93-01C0DC1C8239}"/>
          </ac:spMkLst>
        </pc:spChg>
        <pc:spChg chg="mod">
          <ac:chgData name="Jon Rosdahl" userId="2820f357-2dd4-4127-8713-e0bfde0fd756" providerId="ADAL" clId="{BD635740-A0F3-487F-B87C-7B18FFFC3169}" dt="2021-02-02T15:37:26.322" v="96" actId="207"/>
          <ac:spMkLst>
            <pc:docMk/>
            <pc:sldMk cId="2761304245" sldId="347"/>
            <ac:spMk id="3" creationId="{2915EE7F-D148-4722-88EB-C5D46D3CB511}"/>
          </ac:spMkLst>
        </pc:spChg>
      </pc:sldChg>
      <pc:sldChg chg="del">
        <pc:chgData name="Jon Rosdahl" userId="2820f357-2dd4-4127-8713-e0bfde0fd756" providerId="ADAL" clId="{BD635740-A0F3-487F-B87C-7B18FFFC3169}" dt="2021-02-02T15:36:26.845" v="88" actId="2696"/>
        <pc:sldMkLst>
          <pc:docMk/>
          <pc:sldMk cId="188954155" sldId="348"/>
        </pc:sldMkLst>
      </pc:sldChg>
      <pc:sldChg chg="modSp mod">
        <pc:chgData name="Jon Rosdahl" userId="2820f357-2dd4-4127-8713-e0bfde0fd756" providerId="ADAL" clId="{BD635740-A0F3-487F-B87C-7B18FFFC3169}" dt="2021-02-02T16:47:18.851" v="1775" actId="5793"/>
        <pc:sldMkLst>
          <pc:docMk/>
          <pc:sldMk cId="2548572717" sldId="349"/>
        </pc:sldMkLst>
        <pc:spChg chg="mod">
          <ac:chgData name="Jon Rosdahl" userId="2820f357-2dd4-4127-8713-e0bfde0fd756" providerId="ADAL" clId="{BD635740-A0F3-487F-B87C-7B18FFFC3169}" dt="2021-02-02T16:43:15.839" v="1571" actId="20577"/>
          <ac:spMkLst>
            <pc:docMk/>
            <pc:sldMk cId="2548572717" sldId="349"/>
            <ac:spMk id="2" creationId="{D1683228-6790-4A8C-96FD-9149FA3B0ED9}"/>
          </ac:spMkLst>
        </pc:spChg>
        <pc:spChg chg="mod">
          <ac:chgData name="Jon Rosdahl" userId="2820f357-2dd4-4127-8713-e0bfde0fd756" providerId="ADAL" clId="{BD635740-A0F3-487F-B87C-7B18FFFC3169}" dt="2021-02-02T16:47:18.851" v="1775" actId="5793"/>
          <ac:spMkLst>
            <pc:docMk/>
            <pc:sldMk cId="2548572717" sldId="349"/>
            <ac:spMk id="3" creationId="{BB806939-3EF2-416A-886A-C61AD3D20DEE}"/>
          </ac:spMkLst>
        </pc:spChg>
      </pc:sldChg>
      <pc:sldChg chg="del">
        <pc:chgData name="Jon Rosdahl" userId="2820f357-2dd4-4127-8713-e0bfde0fd756" providerId="ADAL" clId="{BD635740-A0F3-487F-B87C-7B18FFFC3169}" dt="2021-02-02T15:36:34.813" v="90" actId="2696"/>
        <pc:sldMkLst>
          <pc:docMk/>
          <pc:sldMk cId="238799167" sldId="350"/>
        </pc:sldMkLst>
      </pc:sldChg>
      <pc:sldChg chg="modSp new mod ord">
        <pc:chgData name="Jon Rosdahl" userId="2820f357-2dd4-4127-8713-e0bfde0fd756" providerId="ADAL" clId="{BD635740-A0F3-487F-B87C-7B18FFFC3169}" dt="2021-02-02T16:41:36.516" v="1456"/>
        <pc:sldMkLst>
          <pc:docMk/>
          <pc:sldMk cId="3654875200" sldId="350"/>
        </pc:sldMkLst>
        <pc:spChg chg="mod">
          <ac:chgData name="Jon Rosdahl" userId="2820f357-2dd4-4127-8713-e0bfde0fd756" providerId="ADAL" clId="{BD635740-A0F3-487F-B87C-7B18FFFC3169}" dt="2021-02-02T16:41:34.030" v="1454" actId="20577"/>
          <ac:spMkLst>
            <pc:docMk/>
            <pc:sldMk cId="3654875200" sldId="350"/>
            <ac:spMk id="2" creationId="{893ABA13-55CE-474F-8EE0-528FE512693A}"/>
          </ac:spMkLst>
        </pc:spChg>
        <pc:spChg chg="mod">
          <ac:chgData name="Jon Rosdahl" userId="2820f357-2dd4-4127-8713-e0bfde0fd756" providerId="ADAL" clId="{BD635740-A0F3-487F-B87C-7B18FFFC3169}" dt="2021-02-02T16:41:12.943" v="1449" actId="20577"/>
          <ac:spMkLst>
            <pc:docMk/>
            <pc:sldMk cId="3654875200" sldId="350"/>
            <ac:spMk id="3" creationId="{F1DBEBC8-2325-4142-AB16-F944D0669DCF}"/>
          </ac:spMkLst>
        </pc:spChg>
      </pc:sldChg>
      <pc:sldChg chg="modSp new mod">
        <pc:chgData name="Jon Rosdahl" userId="2820f357-2dd4-4127-8713-e0bfde0fd756" providerId="ADAL" clId="{BD635740-A0F3-487F-B87C-7B18FFFC3169}" dt="2021-02-02T15:40:57.300" v="527" actId="5793"/>
        <pc:sldMkLst>
          <pc:docMk/>
          <pc:sldMk cId="756956674" sldId="351"/>
        </pc:sldMkLst>
        <pc:spChg chg="mod">
          <ac:chgData name="Jon Rosdahl" userId="2820f357-2dd4-4127-8713-e0bfde0fd756" providerId="ADAL" clId="{BD635740-A0F3-487F-B87C-7B18FFFC3169}" dt="2021-02-02T15:40:57.300" v="527" actId="5793"/>
          <ac:spMkLst>
            <pc:docMk/>
            <pc:sldMk cId="756956674" sldId="351"/>
            <ac:spMk id="2" creationId="{4606029A-F2EE-4253-B3E4-1F1C7E97B854}"/>
          </ac:spMkLst>
        </pc:spChg>
        <pc:spChg chg="mod">
          <ac:chgData name="Jon Rosdahl" userId="2820f357-2dd4-4127-8713-e0bfde0fd756" providerId="ADAL" clId="{BD635740-A0F3-487F-B87C-7B18FFFC3169}" dt="2021-02-02T15:40:45.096" v="519" actId="14100"/>
          <ac:spMkLst>
            <pc:docMk/>
            <pc:sldMk cId="756956674" sldId="351"/>
            <ac:spMk id="3" creationId="{30C7B717-AA9B-4FBD-8182-AF9E72EC2621}"/>
          </ac:spMkLst>
        </pc:spChg>
      </pc:sldChg>
      <pc:sldChg chg="del">
        <pc:chgData name="Jon Rosdahl" userId="2820f357-2dd4-4127-8713-e0bfde0fd756" providerId="ADAL" clId="{BD635740-A0F3-487F-B87C-7B18FFFC3169}" dt="2021-02-02T15:36:51.166" v="93" actId="2696"/>
        <pc:sldMkLst>
          <pc:docMk/>
          <pc:sldMk cId="2920201026" sldId="351"/>
        </pc:sldMkLst>
      </pc:sldChg>
      <pc:sldChg chg="modSp new mod">
        <pc:chgData name="Jon Rosdahl" userId="2820f357-2dd4-4127-8713-e0bfde0fd756" providerId="ADAL" clId="{BD635740-A0F3-487F-B87C-7B18FFFC3169}" dt="2021-02-02T16:53:42.748" v="1976" actId="6549"/>
        <pc:sldMkLst>
          <pc:docMk/>
          <pc:sldMk cId="72468930" sldId="352"/>
        </pc:sldMkLst>
        <pc:spChg chg="mod">
          <ac:chgData name="Jon Rosdahl" userId="2820f357-2dd4-4127-8713-e0bfde0fd756" providerId="ADAL" clId="{BD635740-A0F3-487F-B87C-7B18FFFC3169}" dt="2021-02-02T15:41:08.938" v="563" actId="20577"/>
          <ac:spMkLst>
            <pc:docMk/>
            <pc:sldMk cId="72468930" sldId="352"/>
            <ac:spMk id="2" creationId="{C9D78EC4-8BA6-4151-8AE4-F4B0D0DFC533}"/>
          </ac:spMkLst>
        </pc:spChg>
        <pc:spChg chg="mod">
          <ac:chgData name="Jon Rosdahl" userId="2820f357-2dd4-4127-8713-e0bfde0fd756" providerId="ADAL" clId="{BD635740-A0F3-487F-B87C-7B18FFFC3169}" dt="2021-02-02T16:53:42.748" v="1976" actId="6549"/>
          <ac:spMkLst>
            <pc:docMk/>
            <pc:sldMk cId="72468930" sldId="352"/>
            <ac:spMk id="3" creationId="{762D5B96-96EC-42D2-9E87-261767CEA2C0}"/>
          </ac:spMkLst>
        </pc:spChg>
      </pc:sldChg>
      <pc:sldChg chg="modSp new mod">
        <pc:chgData name="Jon Rosdahl" userId="2820f357-2dd4-4127-8713-e0bfde0fd756" providerId="ADAL" clId="{BD635740-A0F3-487F-B87C-7B18FFFC3169}" dt="2021-02-02T16:48:52.711" v="1779" actId="15"/>
        <pc:sldMkLst>
          <pc:docMk/>
          <pc:sldMk cId="3211595876" sldId="353"/>
        </pc:sldMkLst>
        <pc:spChg chg="mod">
          <ac:chgData name="Jon Rosdahl" userId="2820f357-2dd4-4127-8713-e0bfde0fd756" providerId="ADAL" clId="{BD635740-A0F3-487F-B87C-7B18FFFC3169}" dt="2021-02-02T15:42:44.363" v="838" actId="20577"/>
          <ac:spMkLst>
            <pc:docMk/>
            <pc:sldMk cId="3211595876" sldId="353"/>
            <ac:spMk id="2" creationId="{C7C54EFB-6F11-4497-AB09-B15A6838E83C}"/>
          </ac:spMkLst>
        </pc:spChg>
        <pc:spChg chg="mod">
          <ac:chgData name="Jon Rosdahl" userId="2820f357-2dd4-4127-8713-e0bfde0fd756" providerId="ADAL" clId="{BD635740-A0F3-487F-B87C-7B18FFFC3169}" dt="2021-02-02T16:48:52.711" v="1779" actId="15"/>
          <ac:spMkLst>
            <pc:docMk/>
            <pc:sldMk cId="3211595876" sldId="353"/>
            <ac:spMk id="3" creationId="{31D18599-C091-4611-8D8C-2F6376FD4416}"/>
          </ac:spMkLst>
        </pc:spChg>
      </pc:sldChg>
      <pc:sldChg chg="modSp new mod">
        <pc:chgData name="Jon Rosdahl" userId="2820f357-2dd4-4127-8713-e0bfde0fd756" providerId="ADAL" clId="{BD635740-A0F3-487F-B87C-7B18FFFC3169}" dt="2021-02-02T16:46:45.949" v="1760" actId="404"/>
        <pc:sldMkLst>
          <pc:docMk/>
          <pc:sldMk cId="1708399591" sldId="354"/>
        </pc:sldMkLst>
        <pc:spChg chg="mod">
          <ac:chgData name="Jon Rosdahl" userId="2820f357-2dd4-4127-8713-e0bfde0fd756" providerId="ADAL" clId="{BD635740-A0F3-487F-B87C-7B18FFFC3169}" dt="2021-02-02T15:46:13.013" v="1099" actId="20577"/>
          <ac:spMkLst>
            <pc:docMk/>
            <pc:sldMk cId="1708399591" sldId="354"/>
            <ac:spMk id="2" creationId="{DB4119AE-EAEB-4FF3-8E95-F1F56BFB9983}"/>
          </ac:spMkLst>
        </pc:spChg>
        <pc:spChg chg="mod">
          <ac:chgData name="Jon Rosdahl" userId="2820f357-2dd4-4127-8713-e0bfde0fd756" providerId="ADAL" clId="{BD635740-A0F3-487F-B87C-7B18FFFC3169}" dt="2021-02-02T16:46:45.949" v="1760" actId="404"/>
          <ac:spMkLst>
            <pc:docMk/>
            <pc:sldMk cId="1708399591" sldId="354"/>
            <ac:spMk id="3" creationId="{CB1B2686-71BC-4B37-96B0-500620336452}"/>
          </ac:spMkLst>
        </pc:spChg>
      </pc:sldChg>
      <pc:sldChg chg="modSp new mod">
        <pc:chgData name="Jon Rosdahl" userId="2820f357-2dd4-4127-8713-e0bfde0fd756" providerId="ADAL" clId="{BD635740-A0F3-487F-B87C-7B18FFFC3169}" dt="2021-02-02T16:47:01.224" v="1772" actId="20577"/>
        <pc:sldMkLst>
          <pc:docMk/>
          <pc:sldMk cId="1329364764" sldId="355"/>
        </pc:sldMkLst>
        <pc:spChg chg="mod">
          <ac:chgData name="Jon Rosdahl" userId="2820f357-2dd4-4127-8713-e0bfde0fd756" providerId="ADAL" clId="{BD635740-A0F3-487F-B87C-7B18FFFC3169}" dt="2021-02-02T15:47:03.389" v="1242" actId="20577"/>
          <ac:spMkLst>
            <pc:docMk/>
            <pc:sldMk cId="1329364764" sldId="355"/>
            <ac:spMk id="2" creationId="{366ACCA9-115C-4FDE-BC32-16A3B0A90B17}"/>
          </ac:spMkLst>
        </pc:spChg>
        <pc:spChg chg="mod">
          <ac:chgData name="Jon Rosdahl" userId="2820f357-2dd4-4127-8713-e0bfde0fd756" providerId="ADAL" clId="{BD635740-A0F3-487F-B87C-7B18FFFC3169}" dt="2021-02-02T16:47:01.224" v="1772" actId="20577"/>
          <ac:spMkLst>
            <pc:docMk/>
            <pc:sldMk cId="1329364764" sldId="355"/>
            <ac:spMk id="3" creationId="{336EFF5A-D3AC-4925-8B57-8732BAF29488}"/>
          </ac:spMkLst>
        </pc:spChg>
      </pc:sldChg>
      <pc:sldChg chg="addSp delSp modSp new mod">
        <pc:chgData name="Jon Rosdahl" userId="2820f357-2dd4-4127-8713-e0bfde0fd756" providerId="ADAL" clId="{BD635740-A0F3-487F-B87C-7B18FFFC3169}" dt="2021-02-02T16:52:42.308" v="1934"/>
        <pc:sldMkLst>
          <pc:docMk/>
          <pc:sldMk cId="3540447151" sldId="356"/>
        </pc:sldMkLst>
        <pc:spChg chg="del">
          <ac:chgData name="Jon Rosdahl" userId="2820f357-2dd4-4127-8713-e0bfde0fd756" providerId="ADAL" clId="{BD635740-A0F3-487F-B87C-7B18FFFC3169}" dt="2021-02-02T16:49:57.464" v="1783"/>
          <ac:spMkLst>
            <pc:docMk/>
            <pc:sldMk cId="3540447151" sldId="356"/>
            <ac:spMk id="2" creationId="{8A2A34DD-3092-4355-8B09-2A0BFF7DD35F}"/>
          </ac:spMkLst>
        </pc:spChg>
        <pc:spChg chg="del">
          <ac:chgData name="Jon Rosdahl" userId="2820f357-2dd4-4127-8713-e0bfde0fd756" providerId="ADAL" clId="{BD635740-A0F3-487F-B87C-7B18FFFC3169}" dt="2021-02-02T16:49:57.464" v="1783"/>
          <ac:spMkLst>
            <pc:docMk/>
            <pc:sldMk cId="3540447151" sldId="356"/>
            <ac:spMk id="3" creationId="{BE757A74-6688-42C2-A18A-86C5F0105B90}"/>
          </ac:spMkLst>
        </pc:spChg>
        <pc:spChg chg="add mod">
          <ac:chgData name="Jon Rosdahl" userId="2820f357-2dd4-4127-8713-e0bfde0fd756" providerId="ADAL" clId="{BD635740-A0F3-487F-B87C-7B18FFFC3169}" dt="2021-02-02T16:51:03.418" v="1809" actId="404"/>
          <ac:spMkLst>
            <pc:docMk/>
            <pc:sldMk cId="3540447151" sldId="356"/>
            <ac:spMk id="4" creationId="{29E3519E-AEE2-425E-92AF-9C5546F033ED}"/>
          </ac:spMkLst>
        </pc:spChg>
        <pc:spChg chg="add mod">
          <ac:chgData name="Jon Rosdahl" userId="2820f357-2dd4-4127-8713-e0bfde0fd756" providerId="ADAL" clId="{BD635740-A0F3-487F-B87C-7B18FFFC3169}" dt="2021-02-02T16:52:42.308" v="1934"/>
          <ac:spMkLst>
            <pc:docMk/>
            <pc:sldMk cId="3540447151" sldId="356"/>
            <ac:spMk id="5" creationId="{C3617A09-4EE8-4467-A845-A80592D3CBC6}"/>
          </ac:spMkLst>
        </pc:spChg>
      </pc:sldChg>
      <pc:sldMasterChg chg="delSp modSp mod modSldLayout">
        <pc:chgData name="Jon Rosdahl" userId="2820f357-2dd4-4127-8713-e0bfde0fd756" providerId="ADAL" clId="{BD635740-A0F3-487F-B87C-7B18FFFC3169}" dt="2021-02-02T16:56:01.082" v="1998"/>
        <pc:sldMasterMkLst>
          <pc:docMk/>
          <pc:sldMasterMk cId="0" sldId="2147483657"/>
        </pc:sldMasterMkLst>
        <pc:spChg chg="mod">
          <ac:chgData name="Jon Rosdahl" userId="2820f357-2dd4-4127-8713-e0bfde0fd756" providerId="ADAL" clId="{BD635740-A0F3-487F-B87C-7B18FFFC3169}" dt="2021-02-02T16:55:03.316" v="1996" actId="404"/>
          <ac:spMkLst>
            <pc:docMk/>
            <pc:sldMasterMk cId="0" sldId="2147483657"/>
            <ac:spMk id="329731" creationId="{3C260FE2-ACB6-43B4-85DD-98CD6A910854}"/>
          </ac:spMkLst>
        </pc:spChg>
        <pc:spChg chg="del">
          <ac:chgData name="Jon Rosdahl" userId="2820f357-2dd4-4127-8713-e0bfde0fd756" providerId="ADAL" clId="{BD635740-A0F3-487F-B87C-7B18FFFC3169}" dt="2021-02-02T14:11:14.122" v="70" actId="478"/>
          <ac:spMkLst>
            <pc:docMk/>
            <pc:sldMasterMk cId="0" sldId="2147483657"/>
            <ac:spMk id="329736" creationId="{1DF6F07B-0ECA-4AA5-A0C4-29C654CDCEB5}"/>
          </ac:spMkLst>
        </pc:spChg>
        <pc:spChg chg="mod">
          <ac:chgData name="Jon Rosdahl" userId="2820f357-2dd4-4127-8713-e0bfde0fd756" providerId="ADAL" clId="{BD635740-A0F3-487F-B87C-7B18FFFC3169}" dt="2021-02-02T14:11:26.060" v="71" actId="1076"/>
          <ac:spMkLst>
            <pc:docMk/>
            <pc:sldMasterMk cId="0" sldId="2147483657"/>
            <ac:spMk id="329737" creationId="{574E94E2-9213-4AD7-B295-229AF25838FB}"/>
          </ac:spMkLst>
        </pc:spChg>
        <pc:sldLayoutChg chg="addSp delSp modSp">
          <pc:chgData name="Jon Rosdahl" userId="2820f357-2dd4-4127-8713-e0bfde0fd756" providerId="ADAL" clId="{BD635740-A0F3-487F-B87C-7B18FFFC3169}" dt="2021-02-02T16:56:01.082" v="1998"/>
          <pc:sldLayoutMkLst>
            <pc:docMk/>
            <pc:sldMasterMk cId="0" sldId="2147483657"/>
            <pc:sldLayoutMk cId="0" sldId="2147483658"/>
          </pc:sldLayoutMkLst>
          <pc:spChg chg="del mod">
            <ac:chgData name="Jon Rosdahl" userId="2820f357-2dd4-4127-8713-e0bfde0fd756" providerId="ADAL" clId="{BD635740-A0F3-487F-B87C-7B18FFFC3169}" dt="2021-02-02T14:12:17.474" v="74" actId="478"/>
            <ac:spMkLst>
              <pc:docMk/>
              <pc:sldMasterMk cId="0" sldId="2147483657"/>
              <pc:sldLayoutMk cId="0" sldId="2147483658"/>
              <ac:spMk id="14" creationId="{8D43B011-15F1-4DD2-8D98-64EE9761B36B}"/>
            </ac:spMkLst>
          </pc:spChg>
          <pc:spChg chg="add mod">
            <ac:chgData name="Jon Rosdahl" userId="2820f357-2dd4-4127-8713-e0bfde0fd756" providerId="ADAL" clId="{BD635740-A0F3-487F-B87C-7B18FFFC3169}" dt="2021-02-02T14:12:27.569" v="75"/>
            <ac:spMkLst>
              <pc:docMk/>
              <pc:sldMasterMk cId="0" sldId="2147483657"/>
              <pc:sldLayoutMk cId="0" sldId="2147483658"/>
              <ac:spMk id="15" creationId="{043F53C1-7A06-4AC0-940D-F6B2351A6845}"/>
            </ac:spMkLst>
          </pc:spChg>
          <pc:spChg chg="add mod">
            <ac:chgData name="Jon Rosdahl" userId="2820f357-2dd4-4127-8713-e0bfde0fd756" providerId="ADAL" clId="{BD635740-A0F3-487F-B87C-7B18FFFC3169}" dt="2021-02-02T16:56:01.082" v="1998"/>
            <ac:spMkLst>
              <pc:docMk/>
              <pc:sldMasterMk cId="0" sldId="2147483657"/>
              <pc:sldLayoutMk cId="0" sldId="2147483658"/>
              <ac:spMk id="16" creationId="{1367B349-99FD-4519-891E-A6ABA51EC9A7}"/>
            </ac:spMkLst>
          </pc:spChg>
          <pc:spChg chg="del">
            <ac:chgData name="Jon Rosdahl" userId="2820f357-2dd4-4127-8713-e0bfde0fd756" providerId="ADAL" clId="{BD635740-A0F3-487F-B87C-7B18FFFC3169}" dt="2021-02-02T16:55:58.572" v="1997" actId="478"/>
            <ac:spMkLst>
              <pc:docMk/>
              <pc:sldMasterMk cId="0" sldId="2147483657"/>
              <pc:sldLayoutMk cId="0" sldId="2147483658"/>
              <ac:spMk id="330755" creationId="{C9E6368E-1365-4004-91FD-3281246E671F}"/>
            </ac:spMkLst>
          </pc:spChg>
          <pc:spChg chg="del">
            <ac:chgData name="Jon Rosdahl" userId="2820f357-2dd4-4127-8713-e0bfde0fd756" providerId="ADAL" clId="{BD635740-A0F3-487F-B87C-7B18FFFC3169}" dt="2021-02-02T14:12:14.138" v="73" actId="478"/>
            <ac:spMkLst>
              <pc:docMk/>
              <pc:sldMasterMk cId="0" sldId="2147483657"/>
              <pc:sldLayoutMk cId="0" sldId="2147483658"/>
              <ac:spMk id="330760" creationId="{A61D05EF-BA37-4A49-A706-51FC15D281F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DE89D638-D155-4AC8-B4CB-ADCBEAE998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IEEE 802 EC-21-0019r0</a:t>
            </a:r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0181EA9-841D-4D8A-86F7-B6024F685C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February 2021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21636DB1-5377-46EA-9DA5-3864BEDDAC4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029FF729-0C68-4D60-9A28-C411B26D0F7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4F29CC0-0CD8-41A9-851B-3CEA81683F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51E2E4F-2A9D-4D50-9F70-FC71C9963C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IEEE 802 EC-21-0019r0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603B00FB-9ED1-4B0E-BB5C-93EB2ADD28A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February 2021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371FB6D-B5E7-40D0-B6EE-62BBBB2600C5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3EBF9A24-2FA4-4A0F-8092-9836DEDECD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DDC0B3E9-1E07-411C-A0BD-A081BCB13BC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9D0CAEA-80D8-4C6A-94FE-3B2B8FB31F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B4FDFDE-EE6A-4525-B0D7-A089E73B782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ieee802.org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7760FB-00C3-4169-BFFB-3E0FDB0BC5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D57628-E122-4AB7-B5C3-A6B63AEFF05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21AD0FBB-0F85-4301-B960-6A4432FF371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0CAB1125-66C1-4FE8-95D4-771F293ECA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E08E4F-BDCE-4C3D-B8FE-3B15E2C8691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February 2021</a:t>
            </a:r>
          </a:p>
        </p:txBody>
      </p:sp>
      <p:sp>
        <p:nvSpPr>
          <p:cNvPr id="3" name="Header Placeholder 2">
            <a:extLst>
              <a:ext uri="{FF2B5EF4-FFF2-40B4-BE49-F238E27FC236}">
                <a16:creationId xmlns:a16="http://schemas.microsoft.com/office/drawing/2014/main" id="{C4DB6184-837E-4AD1-A49B-C0649503ED89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IEEE 802 EC-21-0019r0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All official tutorial request forms must be submitted no later than 45 days in advance of the Plenary Session. 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Approved Tutorial Requests will be assigned a time slot based on the order in which they were received.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endParaRPr lang="en-US" sz="1200" kern="1200" dirty="0">
              <a:solidFill>
                <a:srgbClr val="000000"/>
              </a:solidFill>
              <a:effectLst/>
              <a:latin typeface="Times New Roman" pitchFamily="16" charset="0"/>
              <a:ea typeface="+mn-ea"/>
              <a:cs typeface="+mn-cs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The Final Tutorial Schedule will be posted at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3"/>
              </a:rPr>
              <a:t>http://802world.org/plenary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and </a:t>
            </a:r>
            <a:r>
              <a:rPr lang="en-US" sz="1200" u="sng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  <a:hlinkClick r:id="rId4"/>
              </a:rPr>
              <a:t>http://ieee802.org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no less than 30 days in advance of the Plenary Session.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en-US" altLang="en-US"/>
              <a:t>IEEE 802 EC-21-0019r0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February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4FDFDE-EE6A-4525-B0D7-A089E73B782C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1960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A462EB08-8E69-4532-A6B8-1DED1856E7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DD45B8AC-BDC0-427E-9D0B-11C5C34D99E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E28D4C41-3B45-4414-B938-9EB0EC9DEF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34C3AF49-F3E4-4BE5-971D-1A617D39FE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2D4D72BE-FC55-42DF-AB5D-530A373B2913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A11882AF-A13F-477F-A53D-B4933385615B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6EBE923E-4B5C-49CB-B32F-90A20A5737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A6A81F0C-D313-4BC9-BCA0-4276E7B25E07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2812B173-28EC-4F01-BA70-495DE87B73B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B9F10E0F-AFCF-43CB-9B14-8EEEE79BE5DE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5" name="Text Box 9">
            <a:extLst>
              <a:ext uri="{FF2B5EF4-FFF2-40B4-BE49-F238E27FC236}">
                <a16:creationId xmlns:a16="http://schemas.microsoft.com/office/drawing/2014/main" id="{043F53C1-7A06-4AC0-940D-F6B2351A684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788" y="6600281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2021 February Telecon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1367B349-99FD-4519-891E-A6ABA51EC9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 dirty="0">
                <a:solidFill>
                  <a:schemeClr val="bg1"/>
                </a:solidFill>
              </a:rPr>
              <a:t>EC-21/0019r0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B432F-CC60-405B-A1E1-30C83837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AA7129-06F6-4C4F-9725-11FB742F7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79689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8C1199-4522-4E3F-95F9-9592389624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493DF-9A64-4E0F-96BD-35B4A4FC4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00524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F7E6-D6A1-40EF-B15E-DB30AEC93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A52D5-5F15-4A13-8F8F-9D04E0244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53448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31978-D5B9-4678-817A-7E6F8A05C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55CCD0-3937-40A3-B39A-48C513840B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2475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9FE44-2104-45AE-BB40-7E68CC7BE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CEEC3-9D72-41A0-BCAB-2DFD53D41B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40E0CB-6124-442B-B261-10902C101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13054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0280B-EA55-4D8A-B62F-D479EAA10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1FD1DB-F511-46DD-B069-7E9850802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03DD79-BC5D-4BCA-90FC-2D3B22EC4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EDBEC-DD91-45C8-81B3-316544E1C4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3E6CA64-2BCE-4A5F-B8B9-B1FF891DC4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4421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9AC46-0A11-4F91-8B75-5FF686191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91247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467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1561C-B44D-4354-BA35-7EC7C11D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4184D-A145-4FD0-9EEB-BD1DE85A1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043BBB-1635-4E3A-8F0F-92C7316BD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074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B8AF8-294D-4FF1-93A7-5FD95FB31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4B33AB-6714-4543-B546-7397351572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0EA5A5-78EB-4D99-B678-419FE95F3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937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9975C83E-9EA5-4BC6-95DA-8B52CEFC1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3C260FE2-ACB6-43B4-85DD-98CD6A910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r>
              <a:rPr lang="en-US" sz="1400" dirty="0">
                <a:solidFill>
                  <a:schemeClr val="bg1"/>
                </a:solidFill>
              </a:rPr>
              <a:t>EC-21/0019r0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D91951BA-D5D9-4DE3-B54F-D2F7DBF829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A1FCC9CA-7BB6-47B5-B874-6F9E69E700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12587259-9EEE-49BB-B85C-F2564BE7A8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57CCB530-8D1C-4014-A41E-EAED794A5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E219E338-5B37-422A-9B4D-24AA9621B3E0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574E94E2-9213-4AD7-B295-229AF2583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88" y="6600281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2021 February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6BFC095C-823B-4477-980D-17AB9E30D6BA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8D738049-EAE9-4503-AF64-7DE33974E4A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E76B1876-B1A4-4440-8FCD-B33E6938328F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1D023831-7692-4677-99FD-985886707A5E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C8618269-D59A-4AC0-8599-95D0A64B4B7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802_tutorials/802_Tutorial_Request_Form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0948B0E1-BAA4-49D0-A37F-82FE0A73777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IEEE 802 Executive Secretary Report for 2021 February Telecom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02834A5A-E28D-425D-A796-166E3C79276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ABA13-55CE-474F-8EE0-528FE5126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6.02 Tutorial #1: Granted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BEBC8-2325-4142-AB16-F944D0669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Tutorial #1 - Tutorial on Synchronization: a key function in Time-Sensitive Networking and beyond</a:t>
            </a:r>
          </a:p>
          <a:p>
            <a:pPr lvl="1"/>
            <a:r>
              <a:rPr lang="en-US" b="1" dirty="0"/>
              <a:t>Sponsored by Glenn Parsons, 802.1 Chair.</a:t>
            </a:r>
          </a:p>
          <a:p>
            <a:endParaRPr lang="en-US" dirty="0"/>
          </a:p>
          <a:p>
            <a:r>
              <a:rPr lang="en-US" dirty="0"/>
              <a:t>Paul, 802 SEC Chair has authorized an extended time (2 Hours total) from the nominal 80 Minutes.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875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236A4-908E-4FA0-BD93-01C0DC1C8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Closing Plenary: </a:t>
            </a:r>
            <a:br>
              <a:rPr lang="en-US" dirty="0"/>
            </a:br>
            <a:r>
              <a:rPr lang="en-US" dirty="0"/>
              <a:t>8.07 Call for Tutorials for March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5EE7F-D148-4722-88EB-C5D46D3CB5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054975" cy="5211762"/>
          </a:xfrm>
        </p:spPr>
        <p:txBody>
          <a:bodyPr/>
          <a:lstStyle/>
          <a:p>
            <a:pPr lvl="0"/>
            <a:r>
              <a:rPr lang="en-US" sz="2400" kern="0" dirty="0">
                <a:solidFill>
                  <a:srgbClr val="000000"/>
                </a:solidFill>
              </a:rPr>
              <a:t>Tutorials to be held in person: 15 March 2021</a:t>
            </a:r>
          </a:p>
          <a:p>
            <a:pPr lvl="1"/>
            <a:r>
              <a:rPr lang="en-US" sz="2000" kern="0" dirty="0">
                <a:solidFill>
                  <a:srgbClr val="000000"/>
                </a:solidFill>
              </a:rPr>
              <a:t>Tutorials to be held electronic: 9 and 10 March 2021 at 9am ET</a:t>
            </a:r>
          </a:p>
          <a:p>
            <a:pPr lvl="0"/>
            <a:endParaRPr lang="en-US" sz="1050" kern="0" dirty="0">
              <a:solidFill>
                <a:srgbClr val="000000"/>
              </a:solidFill>
            </a:endParaRPr>
          </a:p>
          <a:p>
            <a:pPr lvl="0"/>
            <a:r>
              <a:rPr lang="en-US" sz="2400" kern="0" dirty="0">
                <a:solidFill>
                  <a:srgbClr val="000000"/>
                </a:solidFill>
              </a:rPr>
              <a:t>Tutorial Request form: </a:t>
            </a:r>
            <a:r>
              <a:rPr lang="en-US" sz="1800" kern="0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http://www.ieee802.org/802_tutorials/802_Tutorial_Request_Form.doc</a:t>
            </a:r>
            <a:r>
              <a:rPr lang="en-US" sz="1800" kern="0" dirty="0">
                <a:solidFill>
                  <a:schemeClr val="accent2"/>
                </a:solidFill>
              </a:rPr>
              <a:t> </a:t>
            </a:r>
          </a:p>
          <a:p>
            <a:pPr lvl="0"/>
            <a:endParaRPr lang="en-US" sz="1200" kern="0" dirty="0">
              <a:solidFill>
                <a:srgbClr val="000000"/>
              </a:solidFill>
            </a:endParaRPr>
          </a:p>
          <a:p>
            <a:pPr lvl="0"/>
            <a:r>
              <a:rPr lang="en-US" sz="2400" kern="0" dirty="0">
                <a:solidFill>
                  <a:srgbClr val="000000"/>
                </a:solidFill>
              </a:rPr>
              <a:t> As a reminder, please refer to Chair's Guidelines section 2.5 Tutorials for the logistics for participating in sponsoring/presenting a Tutorial.</a:t>
            </a:r>
          </a:p>
          <a:p>
            <a:pPr lvl="0"/>
            <a:endParaRPr lang="en-US" sz="1400" kern="0" dirty="0">
              <a:solidFill>
                <a:srgbClr val="000000"/>
              </a:solidFill>
            </a:endParaRPr>
          </a:p>
          <a:p>
            <a:pPr lvl="0"/>
            <a:r>
              <a:rPr lang="en-US" sz="2400" kern="0" dirty="0">
                <a:solidFill>
                  <a:srgbClr val="FF0000"/>
                </a:solidFill>
              </a:rPr>
              <a:t>Note that Tutorial times are limited to 80 minutes with 10 minutes to allow for presenters to setup and depart.</a:t>
            </a:r>
          </a:p>
          <a:p>
            <a:pPr lvl="0"/>
            <a:endParaRPr lang="en-US" sz="1050" kern="0" dirty="0">
              <a:solidFill>
                <a:srgbClr val="000000"/>
              </a:solidFill>
            </a:endParaRPr>
          </a:p>
          <a:p>
            <a:pPr lvl="0"/>
            <a:r>
              <a:rPr lang="en-US" sz="2400" kern="0" dirty="0">
                <a:solidFill>
                  <a:srgbClr val="000000"/>
                </a:solidFill>
              </a:rPr>
              <a:t>All requests for Tutorials must be made by 29 January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30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9E3519E-AEE2-425E-92AF-9C5546F03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3.01 Future Venue Update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617A09-4EE8-4467-A845-A80592D3CB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2021 Plenary status update – motion</a:t>
            </a:r>
          </a:p>
          <a:p>
            <a:r>
              <a:rPr lang="en-US" dirty="0"/>
              <a:t>2. 2022 Plenary Status update</a:t>
            </a:r>
          </a:p>
          <a:p>
            <a:r>
              <a:rPr lang="en-US" dirty="0"/>
              <a:t>3. Future Venue Straw Poll request for March</a:t>
            </a:r>
          </a:p>
        </p:txBody>
      </p:sp>
    </p:spTree>
    <p:extLst>
      <p:ext uri="{BB962C8B-B14F-4D97-AF65-F5344CB8AC3E}">
        <p14:creationId xmlns:p14="http://schemas.microsoft.com/office/powerpoint/2010/main" val="35404471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6029A-F2EE-4253-B3E4-1F1C7E97B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March Plenary Changes Required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C7B717-AA9B-4FBD-8182-AF9E72EC2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r>
              <a:rPr lang="en-US" dirty="0"/>
              <a:t>March – Denver – </a:t>
            </a:r>
          </a:p>
          <a:p>
            <a:pPr lvl="1"/>
            <a:r>
              <a:rPr lang="en-US" dirty="0"/>
              <a:t>Changed to Electronic</a:t>
            </a:r>
          </a:p>
          <a:p>
            <a:pPr lvl="1"/>
            <a:r>
              <a:rPr lang="en-US" dirty="0"/>
              <a:t>Request to authorize rebooking to March 2024.</a:t>
            </a:r>
          </a:p>
          <a:p>
            <a:pPr lvl="1"/>
            <a:r>
              <a:rPr lang="en-US" dirty="0"/>
              <a:t>Avoids penalties and helps with good will.</a:t>
            </a:r>
          </a:p>
          <a:p>
            <a:endParaRPr lang="en-US" dirty="0"/>
          </a:p>
          <a:p>
            <a:r>
              <a:rPr lang="en-US" dirty="0"/>
              <a:t>Move to approve Hyatt Regency Denver as the venue for 8-13 March 2024</a:t>
            </a:r>
          </a:p>
          <a:p>
            <a:pPr lvl="1"/>
            <a:r>
              <a:rPr lang="en-US" dirty="0"/>
              <a:t>Moved: Rosdahl   Second: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956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78EC4-8BA6-4151-8AE4-F4B0D0DFC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July Plenary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D5B96-96EC-42D2-9E87-261767CEA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July – Madrid</a:t>
            </a:r>
          </a:p>
          <a:p>
            <a:pPr lvl="1"/>
            <a:r>
              <a:rPr lang="en-US" sz="2400" dirty="0"/>
              <a:t>Contract is still on hold.</a:t>
            </a:r>
          </a:p>
          <a:p>
            <a:pPr lvl="1"/>
            <a:r>
              <a:rPr lang="en-US" sz="2400" dirty="0"/>
              <a:t>Property is aware of March 5</a:t>
            </a:r>
            <a:r>
              <a:rPr lang="en-US" sz="2400" baseline="30000" dirty="0"/>
              <a:t>th</a:t>
            </a:r>
            <a:r>
              <a:rPr lang="en-US" sz="2400" dirty="0"/>
              <a:t> Go/No Go vote.</a:t>
            </a:r>
          </a:p>
          <a:p>
            <a:pPr lvl="1"/>
            <a:r>
              <a:rPr lang="en-US" sz="2400" dirty="0"/>
              <a:t>Willing to wait until then for further discussions.</a:t>
            </a:r>
          </a:p>
          <a:p>
            <a:pPr lvl="1"/>
            <a:r>
              <a:rPr lang="en-US" sz="2400" dirty="0"/>
              <a:t>If we have a No Go for 2021, Madrid is possible for July 2025 held as a replacement.</a:t>
            </a:r>
          </a:p>
        </p:txBody>
      </p:sp>
    </p:spTree>
    <p:extLst>
      <p:ext uri="{BB962C8B-B14F-4D97-AF65-F5344CB8AC3E}">
        <p14:creationId xmlns:p14="http://schemas.microsoft.com/office/powerpoint/2010/main" val="72468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54EFB-6F11-4497-AB09-B15A6838E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2021 November Plenary Status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18599-C091-4611-8D8C-2F6376FD4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November – Vancouver</a:t>
            </a:r>
          </a:p>
          <a:p>
            <a:pPr lvl="1"/>
            <a:r>
              <a:rPr lang="en-US" sz="2400" dirty="0"/>
              <a:t>Contract executed </a:t>
            </a:r>
          </a:p>
          <a:p>
            <a:pPr lvl="1"/>
            <a:r>
              <a:rPr lang="en-US" sz="2400" dirty="0"/>
              <a:t>SOW for Face to Face executed</a:t>
            </a:r>
          </a:p>
          <a:p>
            <a:pPr lvl="1"/>
            <a:r>
              <a:rPr lang="en-US" sz="2400" dirty="0"/>
              <a:t>SOW for </a:t>
            </a:r>
            <a:r>
              <a:rPr lang="en-US" sz="2400" dirty="0" err="1"/>
              <a:t>Linespeed</a:t>
            </a:r>
            <a:r>
              <a:rPr lang="en-US" sz="2400" dirty="0"/>
              <a:t> pending</a:t>
            </a:r>
          </a:p>
          <a:p>
            <a:pPr lvl="1"/>
            <a:r>
              <a:rPr lang="en-US" sz="2400" dirty="0"/>
              <a:t>Go/No Go vote will be July 9 </a:t>
            </a:r>
          </a:p>
          <a:p>
            <a:pPr lvl="2"/>
            <a:r>
              <a:rPr lang="en-US" sz="2000" dirty="0"/>
              <a:t>(estimated 802 EC meeting date).</a:t>
            </a:r>
          </a:p>
        </p:txBody>
      </p:sp>
    </p:spTree>
    <p:extLst>
      <p:ext uri="{BB962C8B-B14F-4D97-AF65-F5344CB8AC3E}">
        <p14:creationId xmlns:p14="http://schemas.microsoft.com/office/powerpoint/2010/main" val="3211595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4119AE-EAEB-4FF3-8E95-F1F56BFB9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March and July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B2686-71BC-4B37-96B0-500620336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341438"/>
            <a:ext cx="8664576" cy="4525962"/>
          </a:xfrm>
        </p:spPr>
        <p:txBody>
          <a:bodyPr/>
          <a:lstStyle/>
          <a:p>
            <a:r>
              <a:rPr lang="en-US" dirty="0"/>
              <a:t>March – Orlando</a:t>
            </a:r>
          </a:p>
          <a:p>
            <a:r>
              <a:rPr lang="en-US" dirty="0"/>
              <a:t>July – Montreal</a:t>
            </a:r>
          </a:p>
          <a:p>
            <a:pPr lvl="1"/>
            <a:r>
              <a:rPr lang="en-US" sz="2400" dirty="0"/>
              <a:t>Contracts executed</a:t>
            </a:r>
          </a:p>
          <a:p>
            <a:pPr lvl="1"/>
            <a:r>
              <a:rPr lang="en-US" sz="2400" dirty="0"/>
              <a:t>SOW – Face to Face Events – in process signing</a:t>
            </a:r>
          </a:p>
          <a:p>
            <a:pPr lvl="1"/>
            <a:r>
              <a:rPr lang="en-US" sz="2400" dirty="0"/>
              <a:t>SOW – </a:t>
            </a:r>
            <a:r>
              <a:rPr lang="en-US" sz="2400" dirty="0" err="1"/>
              <a:t>Linespeed</a:t>
            </a:r>
            <a:r>
              <a:rPr lang="en-US" sz="2400" dirty="0"/>
              <a:t> - pending</a:t>
            </a:r>
          </a:p>
        </p:txBody>
      </p:sp>
    </p:spTree>
    <p:extLst>
      <p:ext uri="{BB962C8B-B14F-4D97-AF65-F5344CB8AC3E}">
        <p14:creationId xmlns:p14="http://schemas.microsoft.com/office/powerpoint/2010/main" val="1708399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ACCA9-115C-4FDE-BC32-16A3B0A90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2022 November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EFF5A-D3AC-4925-8B57-8732BAF29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November – Bangkok</a:t>
            </a:r>
          </a:p>
          <a:p>
            <a:pPr lvl="1"/>
            <a:r>
              <a:rPr lang="en-US" sz="2400" dirty="0"/>
              <a:t>Replacement session for November 2021</a:t>
            </a:r>
          </a:p>
          <a:p>
            <a:pPr lvl="1"/>
            <a:r>
              <a:rPr lang="en-US" sz="2400" dirty="0"/>
              <a:t>802 EC Approved - 7/7/2020</a:t>
            </a:r>
          </a:p>
          <a:p>
            <a:pPr lvl="1"/>
            <a:r>
              <a:rPr lang="en-US" sz="2400" dirty="0"/>
              <a:t>Contract is in legal review/negotiations</a:t>
            </a:r>
          </a:p>
          <a:p>
            <a:pPr lvl="1"/>
            <a:r>
              <a:rPr lang="en-US" sz="2400" dirty="0"/>
              <a:t>SOW Face to Face Events – in process signing</a:t>
            </a:r>
          </a:p>
          <a:p>
            <a:pPr lvl="1"/>
            <a:r>
              <a:rPr lang="en-US" sz="2400" dirty="0"/>
              <a:t>SOW </a:t>
            </a:r>
            <a:r>
              <a:rPr lang="en-US" sz="2400" dirty="0" err="1"/>
              <a:t>Linespeed</a:t>
            </a:r>
            <a:r>
              <a:rPr lang="en-US" sz="2400" dirty="0"/>
              <a:t>  - pending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64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683228-6790-4A8C-96FD-9149FA3B0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Venue Straw Poll Request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06939-3EF2-416A-886A-C61AD3D20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For the 2021 March Electronic Plenary, a request is made for each WG to conduct  a </a:t>
            </a:r>
            <a:r>
              <a:rPr lang="en-US" sz="2800" dirty="0" err="1"/>
              <a:t>strawpoll</a:t>
            </a:r>
            <a:r>
              <a:rPr lang="en-US" sz="2800" dirty="0"/>
              <a:t> with the following question:</a:t>
            </a:r>
          </a:p>
          <a:p>
            <a:pPr marL="0" indent="0">
              <a:buNone/>
            </a:pPr>
            <a:endParaRPr lang="en-US" sz="2800" dirty="0"/>
          </a:p>
          <a:p>
            <a:pPr lvl="1"/>
            <a:r>
              <a:rPr lang="en-US" b="1" kern="0" dirty="0">
                <a:solidFill>
                  <a:srgbClr val="000000"/>
                </a:solidFill>
                <a:latin typeface="Times New Roman"/>
                <a:ea typeface="MS Gothic"/>
              </a:rPr>
              <a:t>When do you expect the next in person 802.x Session will be?</a:t>
            </a:r>
          </a:p>
          <a:p>
            <a:pPr lvl="1"/>
            <a:endParaRPr lang="en-US" b="1" kern="0" dirty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2548572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>
            <a:extLst>
              <a:ext uri="{FF2B5EF4-FFF2-40B4-BE49-F238E27FC236}">
                <a16:creationId xmlns:a16="http://schemas.microsoft.com/office/drawing/2014/main" id="{EA070EC2-6458-4DC6-97AA-F4CD63687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6.01 Monthly IEEE 802 EC Telecons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277739-66B6-40EB-9580-9458386E0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06962"/>
          </a:xfrm>
        </p:spPr>
        <p:txBody>
          <a:bodyPr/>
          <a:lstStyle/>
          <a:p>
            <a:r>
              <a:rPr lang="en-US" sz="2400" dirty="0"/>
              <a:t>Feb 2, 2021 – WebEx ID:  173 839 3616</a:t>
            </a:r>
          </a:p>
          <a:p>
            <a:r>
              <a:rPr lang="en-US" sz="2400" dirty="0"/>
              <a:t>Mar 2, 2021 – WebEx ID: 173 839 3616</a:t>
            </a:r>
          </a:p>
          <a:p>
            <a:endParaRPr lang="en-US" sz="2400" dirty="0"/>
          </a:p>
          <a:p>
            <a:r>
              <a:rPr lang="en-US" sz="2400" dirty="0"/>
              <a:t>password: 802ec</a:t>
            </a:r>
          </a:p>
          <a:p>
            <a:endParaRPr lang="en-US" sz="2400" dirty="0"/>
          </a:p>
          <a:p>
            <a:r>
              <a:rPr lang="en-US" sz="2400" dirty="0"/>
              <a:t>Call Time: 13:00-15:00 ET  (1pm – 3pm ET)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Move to Cancel the March 2, 2021 Telecon</a:t>
            </a:r>
          </a:p>
          <a:p>
            <a:pPr lvl="1"/>
            <a:r>
              <a:rPr lang="en-US" sz="2000" dirty="0"/>
              <a:t>Moved Rosdahl    Second: Zimmerman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3" ma:contentTypeDescription="Create a new document." ma:contentTypeScope="" ma:versionID="016e7857fdb711c59c6a098e7e3cf67d">
  <xsd:schema xmlns:xsd="http://www.w3.org/2001/XMLSchema" xmlns:xs="http://www.w3.org/2001/XMLSchema" xmlns:p="http://schemas.microsoft.com/office/2006/metadata/properties" xmlns:ns3="cc9c437c-ae0c-4066-8d90-a0f7de786127" xmlns:ns4="ba37140e-f4c5-4a6c-a9b4-20a691ce6c8a" targetNamespace="http://schemas.microsoft.com/office/2006/metadata/properties" ma:root="true" ma:fieldsID="df51a22fee038379de0f5206ee405254" ns3:_="" ns4:_="">
    <xsd:import namespace="cc9c437c-ae0c-4066-8d90-a0f7de786127"/>
    <xsd:import namespace="ba37140e-f4c5-4a6c-a9b4-20a691ce6c8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7140e-f4c5-4a6c-a9b4-20a691ce6c8a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70FF75-E403-4997-99A6-8633813EBE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6F03FF-A771-48EB-BD96-F64AB80369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ba37140e-f4c5-4a6c-a9b4-20a691ce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BF475B-5401-4EDA-A8C1-AB87F7AC0685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purl.org/dc/terms/"/>
    <ds:schemaRef ds:uri="http://schemas.openxmlformats.org/package/2006/metadata/core-properties"/>
    <ds:schemaRef ds:uri="ba37140e-f4c5-4a6c-a9b4-20a691ce6c8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4271</TotalTime>
  <Words>600</Words>
  <Application>Microsoft Office PowerPoint</Application>
  <PresentationFormat>On-screen Show (4:3)</PresentationFormat>
  <Paragraphs>81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Times New Roman</vt:lpstr>
      <vt:lpstr>Title slide</vt:lpstr>
      <vt:lpstr>IEEE 802 Executive Secretary Report for 2021 February Telecom</vt:lpstr>
      <vt:lpstr>3.01 Future Venue Update</vt:lpstr>
      <vt:lpstr>2021 March Plenary Changes Required</vt:lpstr>
      <vt:lpstr>2021 July Plenary status</vt:lpstr>
      <vt:lpstr>2021 November Plenary Status </vt:lpstr>
      <vt:lpstr>2022 March and July Plenary</vt:lpstr>
      <vt:lpstr>2022 November Plenary</vt:lpstr>
      <vt:lpstr>Future Venue Straw Poll Request</vt:lpstr>
      <vt:lpstr>6.01 Monthly IEEE 802 EC Telecons</vt:lpstr>
      <vt:lpstr>6.02 Tutorial #1: Granted</vt:lpstr>
      <vt:lpstr>November Closing Plenary:  8.07 Call for Tutorials for March</vt:lpstr>
    </vt:vector>
  </TitlesOfParts>
  <Company>Qualcomm Technologiy,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Executive Secretary Report for 2020 November Electronic Closing Plenary Report</dc:title>
  <dc:subject>IEEE 802 November Electronic Plenary</dc:subject>
  <dc:creator>Jon Rosdahl</dc:creator>
  <cp:lastModifiedBy>Jon Rosdahl</cp:lastModifiedBy>
  <cp:revision>2</cp:revision>
  <dcterms:created xsi:type="dcterms:W3CDTF">2020-11-10T21:32:27Z</dcterms:created>
  <dcterms:modified xsi:type="dcterms:W3CDTF">2021-02-02T16:56:07Z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