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6"/>
  </p:notesMasterIdLst>
  <p:handoutMasterIdLst>
    <p:handoutMasterId r:id="rId7"/>
  </p:handoutMasterIdLst>
  <p:sldIdLst>
    <p:sldId id="376" r:id="rId3"/>
    <p:sldId id="377" r:id="rId4"/>
    <p:sldId id="375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D29319-AE6D-425A-9F96-173EB30CC2A1}" v="6" dt="2021-01-26T00:29:16.6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605" autoAdjust="0"/>
    <p:restoredTop sz="96096" autoAdjust="0"/>
  </p:normalViewPr>
  <p:slideViewPr>
    <p:cSldViewPr showGuides="1">
      <p:cViewPr varScale="1">
        <p:scale>
          <a:sx n="114" d="100"/>
          <a:sy n="114" d="100"/>
        </p:scale>
        <p:origin x="230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CAD29319-AE6D-425A-9F96-173EB30CC2A1}"/>
    <pc:docChg chg="modSld">
      <pc:chgData name="Steve Shellhammer" userId="0e71f22d-ee3e-49c0-82ff-dbc290af8082" providerId="ADAL" clId="{CAD29319-AE6D-425A-9F96-173EB30CC2A1}" dt="2021-01-26T00:29:16.624" v="115" actId="14100"/>
      <pc:docMkLst>
        <pc:docMk/>
      </pc:docMkLst>
      <pc:sldChg chg="modSp mod">
        <pc:chgData name="Steve Shellhammer" userId="0e71f22d-ee3e-49c0-82ff-dbc290af8082" providerId="ADAL" clId="{CAD29319-AE6D-425A-9F96-173EB30CC2A1}" dt="2021-01-25T18:15:49.401" v="1" actId="20577"/>
        <pc:sldMkLst>
          <pc:docMk/>
          <pc:sldMk cId="3123762458" sldId="375"/>
        </pc:sldMkLst>
        <pc:spChg chg="mod">
          <ac:chgData name="Steve Shellhammer" userId="0e71f22d-ee3e-49c0-82ff-dbc290af8082" providerId="ADAL" clId="{CAD29319-AE6D-425A-9F96-173EB30CC2A1}" dt="2021-01-25T18:15:49.401" v="1" actId="20577"/>
          <ac:spMkLst>
            <pc:docMk/>
            <pc:sldMk cId="3123762458" sldId="375"/>
            <ac:spMk id="3" creationId="{86B5E530-3A97-45FD-8582-310D7BF98621}"/>
          </ac:spMkLst>
        </pc:spChg>
      </pc:sldChg>
      <pc:sldChg chg="modSp mod">
        <pc:chgData name="Steve Shellhammer" userId="0e71f22d-ee3e-49c0-82ff-dbc290af8082" providerId="ADAL" clId="{CAD29319-AE6D-425A-9F96-173EB30CC2A1}" dt="2021-01-26T00:29:16.624" v="115" actId="14100"/>
        <pc:sldMkLst>
          <pc:docMk/>
          <pc:sldMk cId="4012297548" sldId="377"/>
        </pc:sldMkLst>
        <pc:spChg chg="mod">
          <ac:chgData name="Steve Shellhammer" userId="0e71f22d-ee3e-49c0-82ff-dbc290af8082" providerId="ADAL" clId="{CAD29319-AE6D-425A-9F96-173EB30CC2A1}" dt="2021-01-26T00:29:16.624" v="115" actId="14100"/>
          <ac:spMkLst>
            <pc:docMk/>
            <pc:sldMk cId="4012297548" sldId="377"/>
            <ac:spMk id="5" creationId="{97F5A8EC-9DE4-4839-8989-E372B38D75D3}"/>
          </ac:spMkLst>
        </pc:spChg>
      </pc:sldChg>
    </pc:docChg>
  </pc:docChgLst>
  <pc:docChgLst>
    <pc:chgData name="Steve Shellhammer" userId="0e71f22d-ee3e-49c0-82ff-dbc290af8082" providerId="ADAL" clId="{EF20B979-AB20-446B-AFAA-48DD1951339A}"/>
    <pc:docChg chg="modSld modMainMaster">
      <pc:chgData name="Steve Shellhammer" userId="0e71f22d-ee3e-49c0-82ff-dbc290af8082" providerId="ADAL" clId="{EF20B979-AB20-446B-AFAA-48DD1951339A}" dt="2021-01-25T18:11:37.799" v="207" actId="20577"/>
      <pc:docMkLst>
        <pc:docMk/>
      </pc:docMkLst>
      <pc:sldChg chg="modSp mod">
        <pc:chgData name="Steve Shellhammer" userId="0e71f22d-ee3e-49c0-82ff-dbc290af8082" providerId="ADAL" clId="{EF20B979-AB20-446B-AFAA-48DD1951339A}" dt="2021-01-25T17:58:24.499" v="187" actId="20577"/>
        <pc:sldMkLst>
          <pc:docMk/>
          <pc:sldMk cId="3123762458" sldId="375"/>
        </pc:sldMkLst>
        <pc:spChg chg="mod">
          <ac:chgData name="Steve Shellhammer" userId="0e71f22d-ee3e-49c0-82ff-dbc290af8082" providerId="ADAL" clId="{EF20B979-AB20-446B-AFAA-48DD1951339A}" dt="2021-01-25T17:58:24.499" v="187" actId="20577"/>
          <ac:spMkLst>
            <pc:docMk/>
            <pc:sldMk cId="3123762458" sldId="375"/>
            <ac:spMk id="2" creationId="{87CA7948-F264-4120-A662-0508DD24576E}"/>
          </ac:spMkLst>
        </pc:spChg>
        <pc:spChg chg="mod">
          <ac:chgData name="Steve Shellhammer" userId="0e71f22d-ee3e-49c0-82ff-dbc290af8082" providerId="ADAL" clId="{EF20B979-AB20-446B-AFAA-48DD1951339A}" dt="2021-01-25T17:58:10.887" v="185" actId="20577"/>
          <ac:spMkLst>
            <pc:docMk/>
            <pc:sldMk cId="3123762458" sldId="375"/>
            <ac:spMk id="3" creationId="{86B5E530-3A97-45FD-8582-310D7BF98621}"/>
          </ac:spMkLst>
        </pc:spChg>
      </pc:sldChg>
      <pc:sldChg chg="modSp mod">
        <pc:chgData name="Steve Shellhammer" userId="0e71f22d-ee3e-49c0-82ff-dbc290af8082" providerId="ADAL" clId="{EF20B979-AB20-446B-AFAA-48DD1951339A}" dt="2021-01-25T16:02:41.974" v="5" actId="20577"/>
        <pc:sldMkLst>
          <pc:docMk/>
          <pc:sldMk cId="3799008490" sldId="376"/>
        </pc:sldMkLst>
        <pc:spChg chg="mod">
          <ac:chgData name="Steve Shellhammer" userId="0e71f22d-ee3e-49c0-82ff-dbc290af8082" providerId="ADAL" clId="{EF20B979-AB20-446B-AFAA-48DD1951339A}" dt="2021-01-25T16:02:41.974" v="5" actId="20577"/>
          <ac:spMkLst>
            <pc:docMk/>
            <pc:sldMk cId="3799008490" sldId="376"/>
            <ac:spMk id="2" creationId="{F27D049C-358A-4F02-A41C-AD35AA138827}"/>
          </ac:spMkLst>
        </pc:spChg>
      </pc:sldChg>
      <pc:sldChg chg="modSp mod">
        <pc:chgData name="Steve Shellhammer" userId="0e71f22d-ee3e-49c0-82ff-dbc290af8082" providerId="ADAL" clId="{EF20B979-AB20-446B-AFAA-48DD1951339A}" dt="2021-01-25T17:58:54.120" v="191" actId="207"/>
        <pc:sldMkLst>
          <pc:docMk/>
          <pc:sldMk cId="4012297548" sldId="377"/>
        </pc:sldMkLst>
        <pc:spChg chg="mod">
          <ac:chgData name="Steve Shellhammer" userId="0e71f22d-ee3e-49c0-82ff-dbc290af8082" providerId="ADAL" clId="{EF20B979-AB20-446B-AFAA-48DD1951339A}" dt="2021-01-25T16:13:10.601" v="96" actId="20577"/>
          <ac:spMkLst>
            <pc:docMk/>
            <pc:sldMk cId="4012297548" sldId="377"/>
            <ac:spMk id="2" creationId="{0E486A47-4F0F-432E-A648-35B60AF86860}"/>
          </ac:spMkLst>
        </pc:spChg>
        <pc:spChg chg="mod">
          <ac:chgData name="Steve Shellhammer" userId="0e71f22d-ee3e-49c0-82ff-dbc290af8082" providerId="ADAL" clId="{EF20B979-AB20-446B-AFAA-48DD1951339A}" dt="2021-01-25T17:58:54.120" v="191" actId="207"/>
          <ac:spMkLst>
            <pc:docMk/>
            <pc:sldMk cId="4012297548" sldId="377"/>
            <ac:spMk id="5" creationId="{97F5A8EC-9DE4-4839-8989-E372B38D75D3}"/>
          </ac:spMkLst>
        </pc:spChg>
        <pc:graphicFrameChg chg="modGraphic">
          <ac:chgData name="Steve Shellhammer" userId="0e71f22d-ee3e-49c0-82ff-dbc290af8082" providerId="ADAL" clId="{EF20B979-AB20-446B-AFAA-48DD1951339A}" dt="2021-01-25T17:58:40.708" v="190" actId="20577"/>
          <ac:graphicFrameMkLst>
            <pc:docMk/>
            <pc:sldMk cId="4012297548" sldId="377"/>
            <ac:graphicFrameMk id="4" creationId="{6A22AC47-EAB0-4EBA-B6F0-4D5F80F735D3}"/>
          </ac:graphicFrameMkLst>
        </pc:graphicFrameChg>
      </pc:sldChg>
      <pc:sldMasterChg chg="modSp mod modSldLayout">
        <pc:chgData name="Steve Shellhammer" userId="0e71f22d-ee3e-49c0-82ff-dbc290af8082" providerId="ADAL" clId="{EF20B979-AB20-446B-AFAA-48DD1951339A}" dt="2021-01-25T18:11:37.799" v="207" actId="20577"/>
        <pc:sldMasterMkLst>
          <pc:docMk/>
          <pc:sldMasterMk cId="0" sldId="2147483657"/>
        </pc:sldMasterMkLst>
        <pc:spChg chg="mod">
          <ac:chgData name="Steve Shellhammer" userId="0e71f22d-ee3e-49c0-82ff-dbc290af8082" providerId="ADAL" clId="{EF20B979-AB20-446B-AFAA-48DD1951339A}" dt="2021-01-25T18:11:26.875" v="201" actId="20577"/>
          <ac:spMkLst>
            <pc:docMk/>
            <pc:sldMasterMk cId="0" sldId="2147483657"/>
            <ac:spMk id="329736" creationId="{00000000-0000-0000-0000-000000000000}"/>
          </ac:spMkLst>
        </pc:spChg>
        <pc:sldLayoutChg chg="modSp mod">
          <pc:chgData name="Steve Shellhammer" userId="0e71f22d-ee3e-49c0-82ff-dbc290af8082" providerId="ADAL" clId="{EF20B979-AB20-446B-AFAA-48DD1951339A}" dt="2021-01-25T18:11:37.799" v="207" actId="20577"/>
          <pc:sldLayoutMkLst>
            <pc:docMk/>
            <pc:sldMasterMk cId="0" sldId="2147483657"/>
            <pc:sldLayoutMk cId="0" sldId="2147483658"/>
          </pc:sldLayoutMkLst>
          <pc:spChg chg="mod">
            <ac:chgData name="Steve Shellhammer" userId="0e71f22d-ee3e-49c0-82ff-dbc290af8082" providerId="ADAL" clId="{EF20B979-AB20-446B-AFAA-48DD1951339A}" dt="2021-01-25T18:11:37.799" v="207" actId="20577"/>
            <ac:spMkLst>
              <pc:docMk/>
              <pc:sldMasterMk cId="0" sldId="2147483657"/>
              <pc:sldLayoutMk cId="0" sldId="2147483658"/>
              <ac:spMk id="330760" creationId="{00000000-0000-0000-0000-000000000000}"/>
            </ac:spMkLst>
          </pc:spChg>
        </pc:sldLayoutChg>
      </pc:sldMasterChg>
    </pc:docChg>
  </pc:docChgLst>
  <pc:docChgLst>
    <pc:chgData name="Steve Shellhammer" userId="0e71f22d-ee3e-49c0-82ff-dbc290af8082" providerId="ADAL" clId="{C47702D1-5EF3-4901-BB67-A7EF6F370EDA}"/>
    <pc:docChg chg="modSld modMainMaster">
      <pc:chgData name="Steve Shellhammer" userId="0e71f22d-ee3e-49c0-82ff-dbc290af8082" providerId="ADAL" clId="{C47702D1-5EF3-4901-BB67-A7EF6F370EDA}" dt="2020-08-25T20:00:11.357" v="7" actId="20577"/>
      <pc:docMkLst>
        <pc:docMk/>
      </pc:docMkLst>
      <pc:sldChg chg="modSp mod">
        <pc:chgData name="Steve Shellhammer" userId="0e71f22d-ee3e-49c0-82ff-dbc290af8082" providerId="ADAL" clId="{C47702D1-5EF3-4901-BB67-A7EF6F370EDA}" dt="2020-08-25T20:00:11.357" v="7" actId="20577"/>
        <pc:sldMkLst>
          <pc:docMk/>
          <pc:sldMk cId="3799008490" sldId="376"/>
        </pc:sldMkLst>
        <pc:spChg chg="mod">
          <ac:chgData name="Steve Shellhammer" userId="0e71f22d-ee3e-49c0-82ff-dbc290af8082" providerId="ADAL" clId="{C47702D1-5EF3-4901-BB67-A7EF6F370EDA}" dt="2020-08-25T20:00:11.357" v="7" actId="20577"/>
          <ac:spMkLst>
            <pc:docMk/>
            <pc:sldMk cId="3799008490" sldId="376"/>
            <ac:spMk id="3" creationId="{F417FE25-1A16-4F26-BE02-17BB93BDE5A7}"/>
          </ac:spMkLst>
        </pc:spChg>
      </pc:sldChg>
      <pc:sldMasterChg chg="modSp mod modSldLayout">
        <pc:chgData name="Steve Shellhammer" userId="0e71f22d-ee3e-49c0-82ff-dbc290af8082" providerId="ADAL" clId="{C47702D1-5EF3-4901-BB67-A7EF6F370EDA}" dt="2020-08-25T20:00:02.221" v="3" actId="20577"/>
        <pc:sldMasterMkLst>
          <pc:docMk/>
          <pc:sldMasterMk cId="0" sldId="2147483657"/>
        </pc:sldMasterMkLst>
        <pc:spChg chg="mod">
          <ac:chgData name="Steve Shellhammer" userId="0e71f22d-ee3e-49c0-82ff-dbc290af8082" providerId="ADAL" clId="{C47702D1-5EF3-4901-BB67-A7EF6F370EDA}" dt="2020-08-25T19:59:52.727" v="1" actId="20577"/>
          <ac:spMkLst>
            <pc:docMk/>
            <pc:sldMasterMk cId="0" sldId="2147483657"/>
            <ac:spMk id="329736" creationId="{00000000-0000-0000-0000-000000000000}"/>
          </ac:spMkLst>
        </pc:spChg>
        <pc:sldLayoutChg chg="modSp mod">
          <pc:chgData name="Steve Shellhammer" userId="0e71f22d-ee3e-49c0-82ff-dbc290af8082" providerId="ADAL" clId="{C47702D1-5EF3-4901-BB67-A7EF6F370EDA}" dt="2020-08-25T20:00:02.221" v="3" actId="20577"/>
          <pc:sldLayoutMkLst>
            <pc:docMk/>
            <pc:sldMasterMk cId="0" sldId="2147483657"/>
            <pc:sldLayoutMk cId="0" sldId="2147483658"/>
          </pc:sldLayoutMkLst>
          <pc:spChg chg="mod">
            <ac:chgData name="Steve Shellhammer" userId="0e71f22d-ee3e-49c0-82ff-dbc290af8082" providerId="ADAL" clId="{C47702D1-5EF3-4901-BB67-A7EF6F370EDA}" dt="2020-08-25T20:00:02.221" v="3" actId="20577"/>
            <ac:spMkLst>
              <pc:docMk/>
              <pc:sldMasterMk cId="0" sldId="2147483657"/>
              <pc:sldLayoutMk cId="0" sldId="2147483658"/>
              <ac:spMk id="330760" creationId="{00000000-0000-0000-0000-000000000000}"/>
            </ac:spMkLst>
          </pc:spChg>
        </pc:sldLayoutChg>
      </pc:sldMasterChg>
    </pc:docChg>
  </pc:docChgLst>
  <pc:docChgLst>
    <pc:chgData name="Steve Shellhammer" userId="0e71f22d-ee3e-49c0-82ff-dbc290af8082" providerId="ADAL" clId="{383D162A-911D-4A48-919C-E28888740F78}"/>
    <pc:docChg chg="undo custSel addSld delSld modSld sldOrd modMainMaster">
      <pc:chgData name="Steve Shellhammer" userId="0e71f22d-ee3e-49c0-82ff-dbc290af8082" providerId="ADAL" clId="{383D162A-911D-4A48-919C-E28888740F78}" dt="2020-08-25T19:51:50.381" v="834" actId="20577"/>
      <pc:docMkLst>
        <pc:docMk/>
      </pc:docMkLst>
      <pc:sldChg chg="modSp mod">
        <pc:chgData name="Steve Shellhammer" userId="0e71f22d-ee3e-49c0-82ff-dbc290af8082" providerId="ADAL" clId="{383D162A-911D-4A48-919C-E28888740F78}" dt="2020-08-25T17:29:39.020" v="798" actId="20577"/>
        <pc:sldMkLst>
          <pc:docMk/>
          <pc:sldMk cId="3123762458" sldId="375"/>
        </pc:sldMkLst>
        <pc:spChg chg="mod">
          <ac:chgData name="Steve Shellhammer" userId="0e71f22d-ee3e-49c0-82ff-dbc290af8082" providerId="ADAL" clId="{383D162A-911D-4A48-919C-E28888740F78}" dt="2020-08-20T22:02:01.943" v="490" actId="404"/>
          <ac:spMkLst>
            <pc:docMk/>
            <pc:sldMk cId="3123762458" sldId="375"/>
            <ac:spMk id="2" creationId="{87CA7948-F264-4120-A662-0508DD24576E}"/>
          </ac:spMkLst>
        </pc:spChg>
        <pc:spChg chg="mod">
          <ac:chgData name="Steve Shellhammer" userId="0e71f22d-ee3e-49c0-82ff-dbc290af8082" providerId="ADAL" clId="{383D162A-911D-4A48-919C-E28888740F78}" dt="2020-08-25T17:29:39.020" v="798" actId="20577"/>
          <ac:spMkLst>
            <pc:docMk/>
            <pc:sldMk cId="3123762458" sldId="375"/>
            <ac:spMk id="3" creationId="{86B5E530-3A97-45FD-8582-310D7BF98621}"/>
          </ac:spMkLst>
        </pc:spChg>
      </pc:sldChg>
      <pc:sldChg chg="modSp new mod ord">
        <pc:chgData name="Steve Shellhammer" userId="0e71f22d-ee3e-49c0-82ff-dbc290af8082" providerId="ADAL" clId="{383D162A-911D-4A48-919C-E28888740F78}" dt="2020-08-20T22:12:32.590" v="674" actId="20577"/>
        <pc:sldMkLst>
          <pc:docMk/>
          <pc:sldMk cId="3799008490" sldId="376"/>
        </pc:sldMkLst>
        <pc:spChg chg="mod">
          <ac:chgData name="Steve Shellhammer" userId="0e71f22d-ee3e-49c0-82ff-dbc290af8082" providerId="ADAL" clId="{383D162A-911D-4A48-919C-E28888740F78}" dt="2020-08-20T22:12:32.590" v="674" actId="20577"/>
          <ac:spMkLst>
            <pc:docMk/>
            <pc:sldMk cId="3799008490" sldId="376"/>
            <ac:spMk id="2" creationId="{F27D049C-358A-4F02-A41C-AD35AA138827}"/>
          </ac:spMkLst>
        </pc:spChg>
        <pc:spChg chg="mod">
          <ac:chgData name="Steve Shellhammer" userId="0e71f22d-ee3e-49c0-82ff-dbc290af8082" providerId="ADAL" clId="{383D162A-911D-4A48-919C-E28888740F78}" dt="2020-08-20T21:55:46.439" v="305" actId="20577"/>
          <ac:spMkLst>
            <pc:docMk/>
            <pc:sldMk cId="3799008490" sldId="376"/>
            <ac:spMk id="3" creationId="{F417FE25-1A16-4F26-BE02-17BB93BDE5A7}"/>
          </ac:spMkLst>
        </pc:spChg>
      </pc:sldChg>
      <pc:sldChg chg="addSp delSp modSp new mod">
        <pc:chgData name="Steve Shellhammer" userId="0e71f22d-ee3e-49c0-82ff-dbc290af8082" providerId="ADAL" clId="{383D162A-911D-4A48-919C-E28888740F78}" dt="2020-08-25T17:30:13.249" v="822" actId="1036"/>
        <pc:sldMkLst>
          <pc:docMk/>
          <pc:sldMk cId="4012297548" sldId="377"/>
        </pc:sldMkLst>
        <pc:spChg chg="mod">
          <ac:chgData name="Steve Shellhammer" userId="0e71f22d-ee3e-49c0-82ff-dbc290af8082" providerId="ADAL" clId="{383D162A-911D-4A48-919C-E28888740F78}" dt="2020-08-20T22:12:09.888" v="653" actId="20577"/>
          <ac:spMkLst>
            <pc:docMk/>
            <pc:sldMk cId="4012297548" sldId="377"/>
            <ac:spMk id="2" creationId="{0E486A47-4F0F-432E-A648-35B60AF86860}"/>
          </ac:spMkLst>
        </pc:spChg>
        <pc:spChg chg="del">
          <ac:chgData name="Steve Shellhammer" userId="0e71f22d-ee3e-49c0-82ff-dbc290af8082" providerId="ADAL" clId="{383D162A-911D-4A48-919C-E28888740F78}" dt="2020-08-20T21:56:44.378" v="326" actId="3680"/>
          <ac:spMkLst>
            <pc:docMk/>
            <pc:sldMk cId="4012297548" sldId="377"/>
            <ac:spMk id="3" creationId="{0A0CC1F7-1D1A-49DA-861F-A4F316749A71}"/>
          </ac:spMkLst>
        </pc:spChg>
        <pc:spChg chg="add mod">
          <ac:chgData name="Steve Shellhammer" userId="0e71f22d-ee3e-49c0-82ff-dbc290af8082" providerId="ADAL" clId="{383D162A-911D-4A48-919C-E28888740F78}" dt="2020-08-25T17:30:06.466" v="817" actId="14100"/>
          <ac:spMkLst>
            <pc:docMk/>
            <pc:sldMk cId="4012297548" sldId="377"/>
            <ac:spMk id="5" creationId="{97F5A8EC-9DE4-4839-8989-E372B38D75D3}"/>
          </ac:spMkLst>
        </pc:spChg>
        <pc:graphicFrameChg chg="add mod ord modGraphic">
          <ac:chgData name="Steve Shellhammer" userId="0e71f22d-ee3e-49c0-82ff-dbc290af8082" providerId="ADAL" clId="{383D162A-911D-4A48-919C-E28888740F78}" dt="2020-08-25T17:30:13.249" v="822" actId="1036"/>
          <ac:graphicFrameMkLst>
            <pc:docMk/>
            <pc:sldMk cId="4012297548" sldId="377"/>
            <ac:graphicFrameMk id="4" creationId="{6A22AC47-EAB0-4EBA-B6F0-4D5F80F735D3}"/>
          </ac:graphicFrameMkLst>
        </pc:graphicFrameChg>
      </pc:sldChg>
      <pc:sldChg chg="modSp new del mod">
        <pc:chgData name="Steve Shellhammer" userId="0e71f22d-ee3e-49c0-82ff-dbc290af8082" providerId="ADAL" clId="{383D162A-911D-4A48-919C-E28888740F78}" dt="2020-08-20T22:13:47.655" v="758" actId="47"/>
        <pc:sldMkLst>
          <pc:docMk/>
          <pc:sldMk cId="1598144616" sldId="378"/>
        </pc:sldMkLst>
        <pc:spChg chg="mod">
          <ac:chgData name="Steve Shellhammer" userId="0e71f22d-ee3e-49c0-82ff-dbc290af8082" providerId="ADAL" clId="{383D162A-911D-4A48-919C-E28888740F78}" dt="2020-08-20T22:11:31.780" v="644" actId="20577"/>
          <ac:spMkLst>
            <pc:docMk/>
            <pc:sldMk cId="1598144616" sldId="378"/>
            <ac:spMk id="3" creationId="{D023D5EC-44B0-4A84-AFF9-83A0708BD76E}"/>
          </ac:spMkLst>
        </pc:spChg>
      </pc:sldChg>
      <pc:sldMasterChg chg="modSp mod modSldLayout">
        <pc:chgData name="Steve Shellhammer" userId="0e71f22d-ee3e-49c0-82ff-dbc290af8082" providerId="ADAL" clId="{383D162A-911D-4A48-919C-E28888740F78}" dt="2020-08-25T19:51:50.381" v="834" actId="20577"/>
        <pc:sldMasterMkLst>
          <pc:docMk/>
          <pc:sldMasterMk cId="0" sldId="2147483657"/>
        </pc:sldMasterMkLst>
        <pc:spChg chg="mod">
          <ac:chgData name="Steve Shellhammer" userId="0e71f22d-ee3e-49c0-82ff-dbc290af8082" providerId="ADAL" clId="{383D162A-911D-4A48-919C-E28888740F78}" dt="2020-08-25T19:51:27.965" v="828" actId="20577"/>
          <ac:spMkLst>
            <pc:docMk/>
            <pc:sldMasterMk cId="0" sldId="2147483657"/>
            <ac:spMk id="329736" creationId="{00000000-0000-0000-0000-000000000000}"/>
          </ac:spMkLst>
        </pc:spChg>
        <pc:sldLayoutChg chg="modSp mod">
          <pc:chgData name="Steve Shellhammer" userId="0e71f22d-ee3e-49c0-82ff-dbc290af8082" providerId="ADAL" clId="{383D162A-911D-4A48-919C-E28888740F78}" dt="2020-08-25T19:51:50.381" v="834" actId="20577"/>
          <pc:sldLayoutMkLst>
            <pc:docMk/>
            <pc:sldMasterMk cId="0" sldId="2147483657"/>
            <pc:sldLayoutMk cId="0" sldId="2147483658"/>
          </pc:sldLayoutMkLst>
          <pc:spChg chg="mod">
            <ac:chgData name="Steve Shellhammer" userId="0e71f22d-ee3e-49c0-82ff-dbc290af8082" providerId="ADAL" clId="{383D162A-911D-4A48-919C-E28888740F78}" dt="2020-08-25T19:51:50.381" v="834" actId="20577"/>
            <ac:spMkLst>
              <pc:docMk/>
              <pc:sldMasterMk cId="0" sldId="2147483657"/>
              <pc:sldLayoutMk cId="0" sldId="2147483658"/>
              <ac:spMk id="33076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1801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ec-21-0016-00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ec-21-0016-00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21/19-21-0002-00-0003-p802-19-3-mbs-1-novote.xlsx" TargetMode="External"/><Relationship Id="rId2" Type="http://schemas.openxmlformats.org/officeDocument/2006/relationships/hyperlink" Target="https://mentor.ieee.org/802.19/dcn/21/19-21-0001-00-0003-p802-19-3-consolidated-sa-ballot-comments.xls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2-00-ACSD-p802-19-3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D049C-358A-4F02-A41C-AD35AA1388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Motion for Sending P802.19.3 to RevCom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17FE25-1A16-4F26-BE02-17BB93BDE5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Steve Shellhammer</a:t>
            </a:r>
          </a:p>
        </p:txBody>
      </p:sp>
    </p:spTree>
    <p:extLst>
      <p:ext uri="{BB962C8B-B14F-4D97-AF65-F5344CB8AC3E}">
        <p14:creationId xmlns:p14="http://schemas.microsoft.com/office/powerpoint/2010/main" val="3799008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86A47-4F0F-432E-A648-35B60AF86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 Ballot Results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A22AC47-EAB0-4EBA-B6F0-4D5F80F735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9724379"/>
              </p:ext>
            </p:extLst>
          </p:nvPr>
        </p:nvGraphicFramePr>
        <p:xfrm>
          <a:off x="457201" y="1595120"/>
          <a:ext cx="8229599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44950215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223866339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478727187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94211481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419895623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611294128"/>
                    </a:ext>
                  </a:extLst>
                </a:gridCol>
                <a:gridCol w="1600199">
                  <a:extLst>
                    <a:ext uri="{9D8B030D-6E8A-4147-A177-3AD203B41FA5}">
                      <a16:colId xmlns:a16="http://schemas.microsoft.com/office/drawing/2014/main" val="41923331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Closing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Approve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Disapprove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Abstain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Approval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Number of 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121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10/09/20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589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Recirc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11/20/20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0519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Recirc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01/05/21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585390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7F5A8EC-9DE4-4839-8989-E372B38D75D3}"/>
              </a:ext>
            </a:extLst>
          </p:cNvPr>
          <p:cNvSpPr txBox="1">
            <a:spLocks/>
          </p:cNvSpPr>
          <p:nvPr/>
        </p:nvSpPr>
        <p:spPr bwMode="auto">
          <a:xfrm>
            <a:off x="304800" y="4419600"/>
            <a:ext cx="78486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The complete comment resolution spreadsheet is here: </a:t>
            </a:r>
            <a:r>
              <a:rPr lang="en-US" sz="1800" dirty="0">
                <a:hlinkClick r:id="rId2"/>
              </a:rPr>
              <a:t>https://mentor.ieee.org/802.19/dcn/21/19-21-0001-00-0003-p802-19-3-consolidated-sa-ballot-comments.xlsx</a:t>
            </a:r>
            <a:r>
              <a:rPr lang="en-US" sz="1800" dirty="0"/>
              <a:t> </a:t>
            </a:r>
          </a:p>
          <a:p>
            <a:r>
              <a:rPr lang="en-US" sz="1800" dirty="0"/>
              <a:t>The comment resolution spreadsheet of the MBS comments is here: </a:t>
            </a:r>
            <a:r>
              <a:rPr lang="en-US" sz="1800" dirty="0">
                <a:hlinkClick r:id="rId3"/>
              </a:rPr>
              <a:t>https://mentor.ieee.org/802.19/dcn/21/19-21-0002-00-0003-p802-19-3-mbs-1-novote.xlsx</a:t>
            </a:r>
            <a:r>
              <a:rPr lang="en-US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2297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A7948-F264-4120-A662-0508DD245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04813"/>
            <a:ext cx="8534400" cy="792162"/>
          </a:xfrm>
        </p:spPr>
        <p:txBody>
          <a:bodyPr/>
          <a:lstStyle/>
          <a:p>
            <a:r>
              <a:rPr lang="en-US" sz="2800" dirty="0"/>
              <a:t>Motion – To Send P802.19.3-D08 to RevCom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E530-3A97-45FD-8582-310D7BF9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8"/>
            <a:ext cx="8588375" cy="5135562"/>
          </a:xfr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 dirty="0"/>
              <a:t>Motion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Approve sending P802.19.3-D08 to RevCom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Confirm the CSD for P802.19.3 in </a:t>
            </a:r>
            <a:r>
              <a:rPr lang="en-US" sz="1800" dirty="0">
                <a:hlinkClick r:id="rId2"/>
              </a:rPr>
              <a:t>https://mentor.ieee.org/802-ec/dcn/18/ec-18-0252-00-ACSD-p802-19-3.pdf</a:t>
            </a:r>
            <a:r>
              <a:rPr lang="en-US" sz="1800" dirty="0"/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Move:	Steve Shellhammer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Second:	Jon Rosdahl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Results (Y/N/A) = 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 dirty="0"/>
              <a:t>WG Votes</a:t>
            </a:r>
            <a:endParaRPr lang="en-US" sz="1800" dirty="0"/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Approve sending P802.19.3-D08 to RevCom</a:t>
            </a:r>
          </a:p>
          <a:p>
            <a:pPr lvl="1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WG Results (Y/N/A) = 30/0/1</a:t>
            </a: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Confirm the CSD</a:t>
            </a:r>
          </a:p>
          <a:p>
            <a:pPr lvl="1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WG Results (Y/N/A) = 28/0/2</a:t>
            </a: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2376245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1245</TotalTime>
  <Words>184</Words>
  <Application>Microsoft Office PowerPoint</Application>
  <PresentationFormat>On-screen Show (4:3)</PresentationFormat>
  <Paragraphs>46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Title slide</vt:lpstr>
      <vt:lpstr>Title only</vt:lpstr>
      <vt:lpstr>Motion for Sending P802.19.3 to RevCom</vt:lpstr>
      <vt:lpstr>SA Ballot Results</vt:lpstr>
      <vt:lpstr>Motion – To Send P802.19.3-D08 to RevCom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Steve Shellhammer</cp:lastModifiedBy>
  <cp:revision>105</cp:revision>
  <dcterms:created xsi:type="dcterms:W3CDTF">2017-02-01T20:21:43Z</dcterms:created>
  <dcterms:modified xsi:type="dcterms:W3CDTF">2021-01-26T00:29:26Z</dcterms:modified>
</cp:coreProperties>
</file>