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2"/>
    <p:sldId id="296" r:id="rId3"/>
    <p:sldId id="297" r:id="rId4"/>
  </p:sldIdLst>
  <p:sldSz cx="9753600" cy="7315200"/>
  <p:notesSz cx="7315200" cy="9601200"/>
  <p:defaultTextStyle>
    <a:defPPr>
      <a:defRPr lang="en-GB"/>
    </a:defPPr>
    <a:lvl1pPr algn="l" defTabSz="474916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85372" indent="-302066" algn="l" defTabSz="474916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208265" indent="-241653" algn="l" defTabSz="474916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91571" indent="-241653" algn="l" defTabSz="474916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174878" indent="-241653" algn="l" defTabSz="474916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416531" algn="l" defTabSz="966612" rtl="0" eaLnBrk="1" latinLnBrk="0" hangingPunct="1"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899837" algn="l" defTabSz="966612" rtl="0" eaLnBrk="1" latinLnBrk="0" hangingPunct="1"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383143" algn="l" defTabSz="966612" rtl="0" eaLnBrk="1" latinLnBrk="0" hangingPunct="1"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866449" algn="l" defTabSz="966612" rtl="0" eaLnBrk="1" latinLnBrk="0" hangingPunct="1"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04" userDrawn="1">
          <p15:clr>
            <a:srgbClr val="A4A3A4"/>
          </p15:clr>
        </p15:guide>
        <p15:guide id="2" pos="307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80" userDrawn="1">
          <p15:clr>
            <a:srgbClr val="A4A3A4"/>
          </p15:clr>
        </p15:guide>
        <p15:guide id="2" pos="227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C308246-34BB-4981-9FFF-26E63C77BC02}" v="10" dt="2020-11-24T21:06:35.19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4831" autoAdjust="0"/>
    <p:restoredTop sz="94127" autoAdjust="0"/>
  </p:normalViewPr>
  <p:slideViewPr>
    <p:cSldViewPr>
      <p:cViewPr varScale="1">
        <p:scale>
          <a:sx n="101" d="100"/>
          <a:sy n="101" d="100"/>
        </p:scale>
        <p:origin x="2502" y="102"/>
      </p:cViewPr>
      <p:guideLst>
        <p:guide orient="horz" pos="2304"/>
        <p:guide pos="3072"/>
      </p:guideLst>
    </p:cSldViewPr>
  </p:slideViewPr>
  <p:outlineViewPr>
    <p:cViewPr varScale="1">
      <p:scale>
        <a:sx n="170" d="200"/>
        <a:sy n="170" d="200"/>
      </p:scale>
      <p:origin x="0" y="-5499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980"/>
        <p:guide pos="227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microsoft.com/office/2016/11/relationships/changesInfo" Target="changesInfos/changesInfo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teve Shellhammer" userId="0e71f22d-ee3e-49c0-82ff-dbc290af8082" providerId="ADAL" clId="{2E040D0F-E2BF-480A-B9F4-CBD8EEB9D1CA}"/>
    <pc:docChg chg="modSld modMainMaster">
      <pc:chgData name="Steve Shellhammer" userId="0e71f22d-ee3e-49c0-82ff-dbc290af8082" providerId="ADAL" clId="{2E040D0F-E2BF-480A-B9F4-CBD8EEB9D1CA}" dt="2019-07-13T21:43:22.080" v="7" actId="20577"/>
      <pc:docMkLst>
        <pc:docMk/>
      </pc:docMkLst>
      <pc:sldChg chg="modSp">
        <pc:chgData name="Steve Shellhammer" userId="0e71f22d-ee3e-49c0-82ff-dbc290af8082" providerId="ADAL" clId="{2E040D0F-E2BF-480A-B9F4-CBD8EEB9D1CA}" dt="2019-07-13T21:42:53.616" v="3" actId="20577"/>
        <pc:sldMkLst>
          <pc:docMk/>
          <pc:sldMk cId="0" sldId="256"/>
        </pc:sldMkLst>
        <pc:spChg chg="mod">
          <ac:chgData name="Steve Shellhammer" userId="0e71f22d-ee3e-49c0-82ff-dbc290af8082" providerId="ADAL" clId="{2E040D0F-E2BF-480A-B9F4-CBD8EEB9D1CA}" dt="2019-07-13T21:42:53.616" v="3" actId="20577"/>
          <ac:spMkLst>
            <pc:docMk/>
            <pc:sldMk cId="0" sldId="256"/>
            <ac:spMk id="3074" creationId="{00000000-0000-0000-0000-000000000000}"/>
          </ac:spMkLst>
        </pc:spChg>
      </pc:sldChg>
      <pc:sldChg chg="modSp">
        <pc:chgData name="Steve Shellhammer" userId="0e71f22d-ee3e-49c0-82ff-dbc290af8082" providerId="ADAL" clId="{2E040D0F-E2BF-480A-B9F4-CBD8EEB9D1CA}" dt="2019-07-13T21:43:02.454" v="5" actId="20577"/>
        <pc:sldMkLst>
          <pc:docMk/>
          <pc:sldMk cId="3731895628" sldId="264"/>
        </pc:sldMkLst>
        <pc:spChg chg="mod">
          <ac:chgData name="Steve Shellhammer" userId="0e71f22d-ee3e-49c0-82ff-dbc290af8082" providerId="ADAL" clId="{2E040D0F-E2BF-480A-B9F4-CBD8EEB9D1CA}" dt="2019-07-13T21:43:02.454" v="5" actId="20577"/>
          <ac:spMkLst>
            <pc:docMk/>
            <pc:sldMk cId="3731895628" sldId="264"/>
            <ac:spMk id="3" creationId="{00000000-0000-0000-0000-000000000000}"/>
          </ac:spMkLst>
        </pc:spChg>
      </pc:sldChg>
      <pc:sldMasterChg chg="modSp">
        <pc:chgData name="Steve Shellhammer" userId="0e71f22d-ee3e-49c0-82ff-dbc290af8082" providerId="ADAL" clId="{2E040D0F-E2BF-480A-B9F4-CBD8EEB9D1CA}" dt="2019-07-13T21:43:22.080" v="7" actId="20577"/>
        <pc:sldMasterMkLst>
          <pc:docMk/>
          <pc:sldMasterMk cId="0" sldId="2147483648"/>
        </pc:sldMasterMkLst>
        <pc:spChg chg="mod">
          <ac:chgData name="Steve Shellhammer" userId="0e71f22d-ee3e-49c0-82ff-dbc290af8082" providerId="ADAL" clId="{2E040D0F-E2BF-480A-B9F4-CBD8EEB9D1CA}" dt="2019-07-13T21:43:22.080" v="7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Steve Shellhammer" userId="0e71f22d-ee3e-49c0-82ff-dbc290af8082" providerId="ADAL" clId="{FEACE3E7-9CBB-4582-9F7E-9F1055331915}"/>
    <pc:docChg chg="custSel delSld modSld modMainMaster">
      <pc:chgData name="Steve Shellhammer" userId="0e71f22d-ee3e-49c0-82ff-dbc290af8082" providerId="ADAL" clId="{FEACE3E7-9CBB-4582-9F7E-9F1055331915}" dt="2019-07-08T00:14:56.516" v="288" actId="1076"/>
      <pc:docMkLst>
        <pc:docMk/>
      </pc:docMkLst>
      <pc:sldChg chg="modSp">
        <pc:chgData name="Steve Shellhammer" userId="0e71f22d-ee3e-49c0-82ff-dbc290af8082" providerId="ADAL" clId="{FEACE3E7-9CBB-4582-9F7E-9F1055331915}" dt="2019-07-07T23:45:27.419" v="7" actId="20577"/>
        <pc:sldMkLst>
          <pc:docMk/>
          <pc:sldMk cId="0" sldId="256"/>
        </pc:sldMkLst>
        <pc:spChg chg="mod">
          <ac:chgData name="Steve Shellhammer" userId="0e71f22d-ee3e-49c0-82ff-dbc290af8082" providerId="ADAL" clId="{FEACE3E7-9CBB-4582-9F7E-9F1055331915}" dt="2019-07-07T23:45:27.419" v="7" actId="20577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Steve Shellhammer" userId="0e71f22d-ee3e-49c0-82ff-dbc290af8082" providerId="ADAL" clId="{FEACE3E7-9CBB-4582-9F7E-9F1055331915}" dt="2019-07-07T23:45:19.308" v="3" actId="20577"/>
          <ac:spMkLst>
            <pc:docMk/>
            <pc:sldMk cId="0" sldId="256"/>
            <ac:spMk id="3074" creationId="{00000000-0000-0000-0000-000000000000}"/>
          </ac:spMkLst>
        </pc:spChg>
      </pc:sldChg>
      <pc:sldChg chg="modSp">
        <pc:chgData name="Steve Shellhammer" userId="0e71f22d-ee3e-49c0-82ff-dbc290af8082" providerId="ADAL" clId="{FEACE3E7-9CBB-4582-9F7E-9F1055331915}" dt="2019-07-07T23:59:24.442" v="17" actId="20577"/>
        <pc:sldMkLst>
          <pc:docMk/>
          <pc:sldMk cId="3731895628" sldId="264"/>
        </pc:sldMkLst>
        <pc:spChg chg="mod">
          <ac:chgData name="Steve Shellhammer" userId="0e71f22d-ee3e-49c0-82ff-dbc290af8082" providerId="ADAL" clId="{FEACE3E7-9CBB-4582-9F7E-9F1055331915}" dt="2019-07-07T23:59:24.442" v="17" actId="20577"/>
          <ac:spMkLst>
            <pc:docMk/>
            <pc:sldMk cId="3731895628" sldId="264"/>
            <ac:spMk id="3" creationId="{00000000-0000-0000-0000-000000000000}"/>
          </ac:spMkLst>
        </pc:spChg>
      </pc:sldChg>
      <pc:sldChg chg="delSp modSp">
        <pc:chgData name="Steve Shellhammer" userId="0e71f22d-ee3e-49c0-82ff-dbc290af8082" providerId="ADAL" clId="{FEACE3E7-9CBB-4582-9F7E-9F1055331915}" dt="2019-07-08T00:14:56.516" v="288" actId="1076"/>
        <pc:sldMkLst>
          <pc:docMk/>
          <pc:sldMk cId="2376408962" sldId="269"/>
        </pc:sldMkLst>
        <pc:picChg chg="del">
          <ac:chgData name="Steve Shellhammer" userId="0e71f22d-ee3e-49c0-82ff-dbc290af8082" providerId="ADAL" clId="{FEACE3E7-9CBB-4582-9F7E-9F1055331915}" dt="2019-07-08T00:14:08.812" v="285" actId="478"/>
          <ac:picMkLst>
            <pc:docMk/>
            <pc:sldMk cId="2376408962" sldId="269"/>
            <ac:picMk id="3" creationId="{B0340097-9A1C-4D41-A3C1-FF701B32280C}"/>
          </ac:picMkLst>
        </pc:picChg>
        <pc:picChg chg="mod">
          <ac:chgData name="Steve Shellhammer" userId="0e71f22d-ee3e-49c0-82ff-dbc290af8082" providerId="ADAL" clId="{FEACE3E7-9CBB-4582-9F7E-9F1055331915}" dt="2019-07-08T00:14:56.516" v="288" actId="1076"/>
          <ac:picMkLst>
            <pc:docMk/>
            <pc:sldMk cId="2376408962" sldId="269"/>
            <ac:picMk id="7" creationId="{168B7FB4-7148-4835-A870-CB9C190156B0}"/>
          </ac:picMkLst>
        </pc:picChg>
      </pc:sldChg>
      <pc:sldChg chg="modSp">
        <pc:chgData name="Steve Shellhammer" userId="0e71f22d-ee3e-49c0-82ff-dbc290af8082" providerId="ADAL" clId="{FEACE3E7-9CBB-4582-9F7E-9F1055331915}" dt="2019-07-08T00:09:41.909" v="92" actId="20577"/>
        <pc:sldMkLst>
          <pc:docMk/>
          <pc:sldMk cId="1628697714" sldId="280"/>
        </pc:sldMkLst>
        <pc:spChg chg="mod">
          <ac:chgData name="Steve Shellhammer" userId="0e71f22d-ee3e-49c0-82ff-dbc290af8082" providerId="ADAL" clId="{FEACE3E7-9CBB-4582-9F7E-9F1055331915}" dt="2019-07-08T00:09:41.909" v="92" actId="20577"/>
          <ac:spMkLst>
            <pc:docMk/>
            <pc:sldMk cId="1628697714" sldId="280"/>
            <ac:spMk id="3" creationId="{77D41C8B-B134-4FD3-BDEE-B93E12984B67}"/>
          </ac:spMkLst>
        </pc:spChg>
      </pc:sldChg>
      <pc:sldChg chg="modSp">
        <pc:chgData name="Steve Shellhammer" userId="0e71f22d-ee3e-49c0-82ff-dbc290af8082" providerId="ADAL" clId="{FEACE3E7-9CBB-4582-9F7E-9F1055331915}" dt="2019-07-08T00:14:01.295" v="284" actId="14100"/>
        <pc:sldMkLst>
          <pc:docMk/>
          <pc:sldMk cId="1254697515" sldId="283"/>
        </pc:sldMkLst>
        <pc:spChg chg="mod">
          <ac:chgData name="Steve Shellhammer" userId="0e71f22d-ee3e-49c0-82ff-dbc290af8082" providerId="ADAL" clId="{FEACE3E7-9CBB-4582-9F7E-9F1055331915}" dt="2019-07-08T00:14:01.295" v="284" actId="14100"/>
          <ac:spMkLst>
            <pc:docMk/>
            <pc:sldMk cId="1254697515" sldId="283"/>
            <ac:spMk id="3" creationId="{8E638090-E680-4193-9BF0-7AEB81DB0B05}"/>
          </ac:spMkLst>
        </pc:spChg>
      </pc:sldChg>
      <pc:sldMasterChg chg="modSp">
        <pc:chgData name="Steve Shellhammer" userId="0e71f22d-ee3e-49c0-82ff-dbc290af8082" providerId="ADAL" clId="{FEACE3E7-9CBB-4582-9F7E-9F1055331915}" dt="2019-07-07T23:45:42.607" v="15" actId="20577"/>
        <pc:sldMasterMkLst>
          <pc:docMk/>
          <pc:sldMasterMk cId="0" sldId="2147483648"/>
        </pc:sldMasterMkLst>
        <pc:spChg chg="mod">
          <ac:chgData name="Steve Shellhammer" userId="0e71f22d-ee3e-49c0-82ff-dbc290af8082" providerId="ADAL" clId="{FEACE3E7-9CBB-4582-9F7E-9F1055331915}" dt="2019-07-07T23:45:42.607" v="15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Steve Shellhammer" userId="0e71f22d-ee3e-49c0-82ff-dbc290af8082" providerId="ADAL" clId="{02F26DEF-A523-499D-8F91-E4E4BE9B5BE8}"/>
    <pc:docChg chg="custSel modSld modMainMaster">
      <pc:chgData name="Steve Shellhammer" userId="0e71f22d-ee3e-49c0-82ff-dbc290af8082" providerId="ADAL" clId="{02F26DEF-A523-499D-8F91-E4E4BE9B5BE8}" dt="2019-09-13T18:17:47.728" v="403" actId="20577"/>
      <pc:docMkLst>
        <pc:docMk/>
      </pc:docMkLst>
      <pc:sldChg chg="modSp">
        <pc:chgData name="Steve Shellhammer" userId="0e71f22d-ee3e-49c0-82ff-dbc290af8082" providerId="ADAL" clId="{02F26DEF-A523-499D-8F91-E4E4BE9B5BE8}" dt="2019-09-13T18:03:36.529" v="12" actId="20577"/>
        <pc:sldMkLst>
          <pc:docMk/>
          <pc:sldMk cId="0" sldId="256"/>
        </pc:sldMkLst>
        <pc:spChg chg="mod">
          <ac:chgData name="Steve Shellhammer" userId="0e71f22d-ee3e-49c0-82ff-dbc290af8082" providerId="ADAL" clId="{02F26DEF-A523-499D-8F91-E4E4BE9B5BE8}" dt="2019-09-13T18:03:31.412" v="10" actId="20577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Steve Shellhammer" userId="0e71f22d-ee3e-49c0-82ff-dbc290af8082" providerId="ADAL" clId="{02F26DEF-A523-499D-8F91-E4E4BE9B5BE8}" dt="2019-09-13T18:03:36.529" v="12" actId="20577"/>
          <ac:spMkLst>
            <pc:docMk/>
            <pc:sldMk cId="0" sldId="256"/>
            <ac:spMk id="3074" creationId="{00000000-0000-0000-0000-000000000000}"/>
          </ac:spMkLst>
        </pc:spChg>
      </pc:sldChg>
      <pc:sldChg chg="delSp modSp">
        <pc:chgData name="Steve Shellhammer" userId="0e71f22d-ee3e-49c0-82ff-dbc290af8082" providerId="ADAL" clId="{02F26DEF-A523-499D-8F91-E4E4BE9B5BE8}" dt="2019-09-13T18:17:07.519" v="359" actId="1076"/>
        <pc:sldMkLst>
          <pc:docMk/>
          <pc:sldMk cId="2376408962" sldId="269"/>
        </pc:sldMkLst>
        <pc:picChg chg="mod">
          <ac:chgData name="Steve Shellhammer" userId="0e71f22d-ee3e-49c0-82ff-dbc290af8082" providerId="ADAL" clId="{02F26DEF-A523-499D-8F91-E4E4BE9B5BE8}" dt="2019-09-13T18:17:07.519" v="359" actId="1076"/>
          <ac:picMkLst>
            <pc:docMk/>
            <pc:sldMk cId="2376408962" sldId="269"/>
            <ac:picMk id="3" creationId="{5C16B93E-9EB9-4028-A051-526C9223A8D3}"/>
          </ac:picMkLst>
        </pc:picChg>
        <pc:picChg chg="del">
          <ac:chgData name="Steve Shellhammer" userId="0e71f22d-ee3e-49c0-82ff-dbc290af8082" providerId="ADAL" clId="{02F26DEF-A523-499D-8F91-E4E4BE9B5BE8}" dt="2019-09-13T18:14:14.981" v="347" actId="478"/>
          <ac:picMkLst>
            <pc:docMk/>
            <pc:sldMk cId="2376408962" sldId="269"/>
            <ac:picMk id="7" creationId="{168B7FB4-7148-4835-A870-CB9C190156B0}"/>
          </ac:picMkLst>
        </pc:picChg>
      </pc:sldChg>
      <pc:sldChg chg="modSp">
        <pc:chgData name="Steve Shellhammer" userId="0e71f22d-ee3e-49c0-82ff-dbc290af8082" providerId="ADAL" clId="{02F26DEF-A523-499D-8F91-E4E4BE9B5BE8}" dt="2019-09-13T18:17:47.728" v="403" actId="20577"/>
        <pc:sldMkLst>
          <pc:docMk/>
          <pc:sldMk cId="1628697714" sldId="280"/>
        </pc:sldMkLst>
        <pc:spChg chg="mod">
          <ac:chgData name="Steve Shellhammer" userId="0e71f22d-ee3e-49c0-82ff-dbc290af8082" providerId="ADAL" clId="{02F26DEF-A523-499D-8F91-E4E4BE9B5BE8}" dt="2019-09-13T18:17:47.728" v="403" actId="20577"/>
          <ac:spMkLst>
            <pc:docMk/>
            <pc:sldMk cId="1628697714" sldId="280"/>
            <ac:spMk id="3" creationId="{77D41C8B-B134-4FD3-BDEE-B93E12984B67}"/>
          </ac:spMkLst>
        </pc:spChg>
      </pc:sldChg>
      <pc:sldChg chg="modSp">
        <pc:chgData name="Steve Shellhammer" userId="0e71f22d-ee3e-49c0-82ff-dbc290af8082" providerId="ADAL" clId="{02F26DEF-A523-499D-8F91-E4E4BE9B5BE8}" dt="2019-09-13T18:14:35.697" v="353" actId="20577"/>
        <pc:sldMkLst>
          <pc:docMk/>
          <pc:sldMk cId="1254697515" sldId="283"/>
        </pc:sldMkLst>
        <pc:spChg chg="mod">
          <ac:chgData name="Steve Shellhammer" userId="0e71f22d-ee3e-49c0-82ff-dbc290af8082" providerId="ADAL" clId="{02F26DEF-A523-499D-8F91-E4E4BE9B5BE8}" dt="2019-09-13T18:14:35.697" v="353" actId="20577"/>
          <ac:spMkLst>
            <pc:docMk/>
            <pc:sldMk cId="1254697515" sldId="283"/>
            <ac:spMk id="3" creationId="{8E638090-E680-4193-9BF0-7AEB81DB0B05}"/>
          </ac:spMkLst>
        </pc:spChg>
      </pc:sldChg>
      <pc:sldMasterChg chg="modSp">
        <pc:chgData name="Steve Shellhammer" userId="0e71f22d-ee3e-49c0-82ff-dbc290af8082" providerId="ADAL" clId="{02F26DEF-A523-499D-8F91-E4E4BE9B5BE8}" dt="2019-09-13T18:16:08.992" v="357" actId="20577"/>
        <pc:sldMasterMkLst>
          <pc:docMk/>
          <pc:sldMasterMk cId="0" sldId="2147483648"/>
        </pc:sldMasterMkLst>
        <pc:spChg chg="mod">
          <ac:chgData name="Steve Shellhammer" userId="0e71f22d-ee3e-49c0-82ff-dbc290af8082" providerId="ADAL" clId="{02F26DEF-A523-499D-8F91-E4E4BE9B5BE8}" dt="2019-09-13T18:16:08.992" v="357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Steve Shellhammer" userId="0e71f22d-ee3e-49c0-82ff-dbc290af8082" providerId="ADAL" clId="{F736ACFB-BF60-4BC2-B012-50162D3E7455}"/>
    <pc:docChg chg="custSel modSld modMainMaster">
      <pc:chgData name="Steve Shellhammer" userId="0e71f22d-ee3e-49c0-82ff-dbc290af8082" providerId="ADAL" clId="{F736ACFB-BF60-4BC2-B012-50162D3E7455}" dt="2020-07-07T21:42:30.394" v="200" actId="20577"/>
      <pc:docMkLst>
        <pc:docMk/>
      </pc:docMkLst>
      <pc:sldChg chg="delSp modSp mod">
        <pc:chgData name="Steve Shellhammer" userId="0e71f22d-ee3e-49c0-82ff-dbc290af8082" providerId="ADAL" clId="{F736ACFB-BF60-4BC2-B012-50162D3E7455}" dt="2020-07-07T21:38:55.992" v="57" actId="6549"/>
        <pc:sldMkLst>
          <pc:docMk/>
          <pc:sldMk cId="1628697714" sldId="280"/>
        </pc:sldMkLst>
        <pc:spChg chg="mod">
          <ac:chgData name="Steve Shellhammer" userId="0e71f22d-ee3e-49c0-82ff-dbc290af8082" providerId="ADAL" clId="{F736ACFB-BF60-4BC2-B012-50162D3E7455}" dt="2020-07-07T21:38:55.992" v="57" actId="6549"/>
          <ac:spMkLst>
            <pc:docMk/>
            <pc:sldMk cId="1628697714" sldId="280"/>
            <ac:spMk id="3" creationId="{77D41C8B-B134-4FD3-BDEE-B93E12984B67}"/>
          </ac:spMkLst>
        </pc:spChg>
        <pc:spChg chg="del">
          <ac:chgData name="Steve Shellhammer" userId="0e71f22d-ee3e-49c0-82ff-dbc290af8082" providerId="ADAL" clId="{F736ACFB-BF60-4BC2-B012-50162D3E7455}" dt="2020-07-07T21:38:23.102" v="44" actId="478"/>
          <ac:spMkLst>
            <pc:docMk/>
            <pc:sldMk cId="1628697714" sldId="280"/>
            <ac:spMk id="7" creationId="{FA9FA587-76F3-4A19-8BEA-BCE7504F825F}"/>
          </ac:spMkLst>
        </pc:spChg>
      </pc:sldChg>
      <pc:sldChg chg="modSp mod">
        <pc:chgData name="Steve Shellhammer" userId="0e71f22d-ee3e-49c0-82ff-dbc290af8082" providerId="ADAL" clId="{F736ACFB-BF60-4BC2-B012-50162D3E7455}" dt="2020-07-07T21:42:30.394" v="200" actId="20577"/>
        <pc:sldMkLst>
          <pc:docMk/>
          <pc:sldMk cId="1254697515" sldId="283"/>
        </pc:sldMkLst>
        <pc:spChg chg="mod">
          <ac:chgData name="Steve Shellhammer" userId="0e71f22d-ee3e-49c0-82ff-dbc290af8082" providerId="ADAL" clId="{F736ACFB-BF60-4BC2-B012-50162D3E7455}" dt="2020-07-07T21:42:30.394" v="200" actId="20577"/>
          <ac:spMkLst>
            <pc:docMk/>
            <pc:sldMk cId="1254697515" sldId="283"/>
            <ac:spMk id="3" creationId="{8E638090-E680-4193-9BF0-7AEB81DB0B05}"/>
          </ac:spMkLst>
        </pc:spChg>
      </pc:sldChg>
      <pc:sldChg chg="modSp mod">
        <pc:chgData name="Steve Shellhammer" userId="0e71f22d-ee3e-49c0-82ff-dbc290af8082" providerId="ADAL" clId="{F736ACFB-BF60-4BC2-B012-50162D3E7455}" dt="2020-07-07T21:36:36.368" v="43" actId="20577"/>
        <pc:sldMkLst>
          <pc:docMk/>
          <pc:sldMk cId="2439599667" sldId="290"/>
        </pc:sldMkLst>
        <pc:spChg chg="mod">
          <ac:chgData name="Steve Shellhammer" userId="0e71f22d-ee3e-49c0-82ff-dbc290af8082" providerId="ADAL" clId="{F736ACFB-BF60-4BC2-B012-50162D3E7455}" dt="2020-07-07T21:36:36.368" v="43" actId="20577"/>
          <ac:spMkLst>
            <pc:docMk/>
            <pc:sldMk cId="2439599667" sldId="290"/>
            <ac:spMk id="3" creationId="{2118FBEB-869B-429D-9D5A-975287234DBD}"/>
          </ac:spMkLst>
        </pc:spChg>
      </pc:sldChg>
      <pc:sldMasterChg chg="modSp mod">
        <pc:chgData name="Steve Shellhammer" userId="0e71f22d-ee3e-49c0-82ff-dbc290af8082" providerId="ADAL" clId="{F736ACFB-BF60-4BC2-B012-50162D3E7455}" dt="2020-07-07T21:36:00.627" v="1" actId="20577"/>
        <pc:sldMasterMkLst>
          <pc:docMk/>
          <pc:sldMasterMk cId="0" sldId="2147483648"/>
        </pc:sldMasterMkLst>
        <pc:spChg chg="mod">
          <ac:chgData name="Steve Shellhammer" userId="0e71f22d-ee3e-49c0-82ff-dbc290af8082" providerId="ADAL" clId="{F736ACFB-BF60-4BC2-B012-50162D3E7455}" dt="2020-07-07T21:36:00.627" v="1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Steve Shellhammer" userId="0e71f22d-ee3e-49c0-82ff-dbc290af8082" providerId="ADAL" clId="{16C0347B-0710-4C63-9556-E7EC127AC460}"/>
    <pc:docChg chg="custSel addSld delSld modSld sldOrd modMainMaster">
      <pc:chgData name="Steve Shellhammer" userId="0e71f22d-ee3e-49c0-82ff-dbc290af8082" providerId="ADAL" clId="{16C0347B-0710-4C63-9556-E7EC127AC460}" dt="2020-10-26T19:04:46.283" v="1017" actId="20577"/>
      <pc:docMkLst>
        <pc:docMk/>
      </pc:docMkLst>
      <pc:sldChg chg="modSp mod">
        <pc:chgData name="Steve Shellhammer" userId="0e71f22d-ee3e-49c0-82ff-dbc290af8082" providerId="ADAL" clId="{16C0347B-0710-4C63-9556-E7EC127AC460}" dt="2020-10-26T19:04:46.283" v="1017" actId="20577"/>
        <pc:sldMkLst>
          <pc:docMk/>
          <pc:sldMk cId="0" sldId="256"/>
        </pc:sldMkLst>
        <pc:spChg chg="mod">
          <ac:chgData name="Steve Shellhammer" userId="0e71f22d-ee3e-49c0-82ff-dbc290af8082" providerId="ADAL" clId="{16C0347B-0710-4C63-9556-E7EC127AC460}" dt="2020-10-18T00:16:21.443" v="7" actId="20577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Steve Shellhammer" userId="0e71f22d-ee3e-49c0-82ff-dbc290af8082" providerId="ADAL" clId="{16C0347B-0710-4C63-9556-E7EC127AC460}" dt="2020-10-26T19:04:46.283" v="1017" actId="20577"/>
          <ac:spMkLst>
            <pc:docMk/>
            <pc:sldMk cId="0" sldId="256"/>
            <ac:spMk id="3074" creationId="{00000000-0000-0000-0000-000000000000}"/>
          </ac:spMkLst>
        </pc:spChg>
      </pc:sldChg>
      <pc:sldChg chg="modSp mod">
        <pc:chgData name="Steve Shellhammer" userId="0e71f22d-ee3e-49c0-82ff-dbc290af8082" providerId="ADAL" clId="{16C0347B-0710-4C63-9556-E7EC127AC460}" dt="2020-10-18T00:18:18.776" v="31" actId="20577"/>
        <pc:sldMkLst>
          <pc:docMk/>
          <pc:sldMk cId="3731895628" sldId="264"/>
        </pc:sldMkLst>
        <pc:spChg chg="mod">
          <ac:chgData name="Steve Shellhammer" userId="0e71f22d-ee3e-49c0-82ff-dbc290af8082" providerId="ADAL" clId="{16C0347B-0710-4C63-9556-E7EC127AC460}" dt="2020-10-18T00:18:18.776" v="31" actId="20577"/>
          <ac:spMkLst>
            <pc:docMk/>
            <pc:sldMk cId="3731895628" sldId="264"/>
            <ac:spMk id="3" creationId="{00000000-0000-0000-0000-000000000000}"/>
          </ac:spMkLst>
        </pc:spChg>
      </pc:sldChg>
      <pc:sldChg chg="del">
        <pc:chgData name="Steve Shellhammer" userId="0e71f22d-ee3e-49c0-82ff-dbc290af8082" providerId="ADAL" clId="{16C0347B-0710-4C63-9556-E7EC127AC460}" dt="2020-10-18T00:45:38.898" v="998" actId="47"/>
        <pc:sldMkLst>
          <pc:docMk/>
          <pc:sldMk cId="2376408962" sldId="269"/>
        </pc:sldMkLst>
      </pc:sldChg>
      <pc:sldChg chg="del">
        <pc:chgData name="Steve Shellhammer" userId="0e71f22d-ee3e-49c0-82ff-dbc290af8082" providerId="ADAL" clId="{16C0347B-0710-4C63-9556-E7EC127AC460}" dt="2020-10-18T00:45:38.898" v="998" actId="47"/>
        <pc:sldMkLst>
          <pc:docMk/>
          <pc:sldMk cId="1628697714" sldId="280"/>
        </pc:sldMkLst>
      </pc:sldChg>
      <pc:sldChg chg="modSp mod ord">
        <pc:chgData name="Steve Shellhammer" userId="0e71f22d-ee3e-49c0-82ff-dbc290af8082" providerId="ADAL" clId="{16C0347B-0710-4C63-9556-E7EC127AC460}" dt="2020-10-18T00:44:39.833" v="985" actId="1076"/>
        <pc:sldMkLst>
          <pc:docMk/>
          <pc:sldMk cId="1254697515" sldId="283"/>
        </pc:sldMkLst>
        <pc:spChg chg="mod">
          <ac:chgData name="Steve Shellhammer" userId="0e71f22d-ee3e-49c0-82ff-dbc290af8082" providerId="ADAL" clId="{16C0347B-0710-4C63-9556-E7EC127AC460}" dt="2020-10-18T00:44:39.833" v="985" actId="1076"/>
          <ac:spMkLst>
            <pc:docMk/>
            <pc:sldMk cId="1254697515" sldId="283"/>
            <ac:spMk id="2" creationId="{699EB5AA-7C1E-43F4-941D-621B834F1BEC}"/>
          </ac:spMkLst>
        </pc:spChg>
        <pc:spChg chg="mod">
          <ac:chgData name="Steve Shellhammer" userId="0e71f22d-ee3e-49c0-82ff-dbc290af8082" providerId="ADAL" clId="{16C0347B-0710-4C63-9556-E7EC127AC460}" dt="2020-10-18T00:44:19.621" v="984" actId="1076"/>
          <ac:spMkLst>
            <pc:docMk/>
            <pc:sldMk cId="1254697515" sldId="283"/>
            <ac:spMk id="3" creationId="{8E638090-E680-4193-9BF0-7AEB81DB0B05}"/>
          </ac:spMkLst>
        </pc:spChg>
      </pc:sldChg>
      <pc:sldChg chg="del">
        <pc:chgData name="Steve Shellhammer" userId="0e71f22d-ee3e-49c0-82ff-dbc290af8082" providerId="ADAL" clId="{16C0347B-0710-4C63-9556-E7EC127AC460}" dt="2020-10-18T00:45:38.898" v="998" actId="47"/>
        <pc:sldMkLst>
          <pc:docMk/>
          <pc:sldMk cId="2802600461" sldId="287"/>
        </pc:sldMkLst>
      </pc:sldChg>
      <pc:sldChg chg="del">
        <pc:chgData name="Steve Shellhammer" userId="0e71f22d-ee3e-49c0-82ff-dbc290af8082" providerId="ADAL" clId="{16C0347B-0710-4C63-9556-E7EC127AC460}" dt="2020-10-18T00:45:38.898" v="998" actId="47"/>
        <pc:sldMkLst>
          <pc:docMk/>
          <pc:sldMk cId="1257753769" sldId="288"/>
        </pc:sldMkLst>
      </pc:sldChg>
      <pc:sldChg chg="del">
        <pc:chgData name="Steve Shellhammer" userId="0e71f22d-ee3e-49c0-82ff-dbc290af8082" providerId="ADAL" clId="{16C0347B-0710-4C63-9556-E7EC127AC460}" dt="2020-10-18T00:45:38.898" v="998" actId="47"/>
        <pc:sldMkLst>
          <pc:docMk/>
          <pc:sldMk cId="318191217" sldId="289"/>
        </pc:sldMkLst>
      </pc:sldChg>
      <pc:sldChg chg="modSp mod ord">
        <pc:chgData name="Steve Shellhammer" userId="0e71f22d-ee3e-49c0-82ff-dbc290af8082" providerId="ADAL" clId="{16C0347B-0710-4C63-9556-E7EC127AC460}" dt="2020-10-18T00:32:29.290" v="251"/>
        <pc:sldMkLst>
          <pc:docMk/>
          <pc:sldMk cId="2439599667" sldId="290"/>
        </pc:sldMkLst>
        <pc:spChg chg="mod">
          <ac:chgData name="Steve Shellhammer" userId="0e71f22d-ee3e-49c0-82ff-dbc290af8082" providerId="ADAL" clId="{16C0347B-0710-4C63-9556-E7EC127AC460}" dt="2020-10-18T00:18:40.104" v="33" actId="20577"/>
          <ac:spMkLst>
            <pc:docMk/>
            <pc:sldMk cId="2439599667" sldId="290"/>
            <ac:spMk id="2" creationId="{E80FAD85-F7AD-4C48-A97B-7C38F2305BF8}"/>
          </ac:spMkLst>
        </pc:spChg>
        <pc:spChg chg="mod">
          <ac:chgData name="Steve Shellhammer" userId="0e71f22d-ee3e-49c0-82ff-dbc290af8082" providerId="ADAL" clId="{16C0347B-0710-4C63-9556-E7EC127AC460}" dt="2020-10-18T00:32:14.987" v="249"/>
          <ac:spMkLst>
            <pc:docMk/>
            <pc:sldMk cId="2439599667" sldId="290"/>
            <ac:spMk id="3" creationId="{2118FBEB-869B-429D-9D5A-975287234DBD}"/>
          </ac:spMkLst>
        </pc:spChg>
      </pc:sldChg>
      <pc:sldChg chg="modSp mod">
        <pc:chgData name="Steve Shellhammer" userId="0e71f22d-ee3e-49c0-82ff-dbc290af8082" providerId="ADAL" clId="{16C0347B-0710-4C63-9556-E7EC127AC460}" dt="2020-10-18T00:17:13.345" v="29" actId="20577"/>
        <pc:sldMkLst>
          <pc:docMk/>
          <pc:sldMk cId="464714103" sldId="291"/>
        </pc:sldMkLst>
        <pc:spChg chg="mod">
          <ac:chgData name="Steve Shellhammer" userId="0e71f22d-ee3e-49c0-82ff-dbc290af8082" providerId="ADAL" clId="{16C0347B-0710-4C63-9556-E7EC127AC460}" dt="2020-10-18T00:17:13.345" v="29" actId="20577"/>
          <ac:spMkLst>
            <pc:docMk/>
            <pc:sldMk cId="464714103" sldId="291"/>
            <ac:spMk id="3" creationId="{5FAF55C0-8AEA-453F-BC9C-2F8950711BC4}"/>
          </ac:spMkLst>
        </pc:spChg>
      </pc:sldChg>
      <pc:sldChg chg="modSp new del mod">
        <pc:chgData name="Steve Shellhammer" userId="0e71f22d-ee3e-49c0-82ff-dbc290af8082" providerId="ADAL" clId="{16C0347B-0710-4C63-9556-E7EC127AC460}" dt="2020-10-18T00:45:38.898" v="998" actId="47"/>
        <pc:sldMkLst>
          <pc:docMk/>
          <pc:sldMk cId="184310650" sldId="292"/>
        </pc:sldMkLst>
        <pc:spChg chg="mod">
          <ac:chgData name="Steve Shellhammer" userId="0e71f22d-ee3e-49c0-82ff-dbc290af8082" providerId="ADAL" clId="{16C0347B-0710-4C63-9556-E7EC127AC460}" dt="2020-10-18T00:32:44.159" v="259" actId="20577"/>
          <ac:spMkLst>
            <pc:docMk/>
            <pc:sldMk cId="184310650" sldId="292"/>
            <ac:spMk id="2" creationId="{A0CEFAED-1E57-4F9B-B525-359D4370D80E}"/>
          </ac:spMkLst>
        </pc:spChg>
      </pc:sldChg>
      <pc:sldChg chg="modSp new mod">
        <pc:chgData name="Steve Shellhammer" userId="0e71f22d-ee3e-49c0-82ff-dbc290af8082" providerId="ADAL" clId="{16C0347B-0710-4C63-9556-E7EC127AC460}" dt="2020-10-18T00:35:45.142" v="467" actId="20577"/>
        <pc:sldMkLst>
          <pc:docMk/>
          <pc:sldMk cId="1762822898" sldId="293"/>
        </pc:sldMkLst>
        <pc:spChg chg="mod">
          <ac:chgData name="Steve Shellhammer" userId="0e71f22d-ee3e-49c0-82ff-dbc290af8082" providerId="ADAL" clId="{16C0347B-0710-4C63-9556-E7EC127AC460}" dt="2020-10-18T00:33:32.702" v="286" actId="404"/>
          <ac:spMkLst>
            <pc:docMk/>
            <pc:sldMk cId="1762822898" sldId="293"/>
            <ac:spMk id="2" creationId="{12A016C0-A576-4830-AA26-2B9BBEE37E5F}"/>
          </ac:spMkLst>
        </pc:spChg>
        <pc:spChg chg="mod">
          <ac:chgData name="Steve Shellhammer" userId="0e71f22d-ee3e-49c0-82ff-dbc290af8082" providerId="ADAL" clId="{16C0347B-0710-4C63-9556-E7EC127AC460}" dt="2020-10-18T00:35:45.142" v="467" actId="20577"/>
          <ac:spMkLst>
            <pc:docMk/>
            <pc:sldMk cId="1762822898" sldId="293"/>
            <ac:spMk id="3" creationId="{A37BCEF0-6F11-463B-8039-DEDBBCA0781B}"/>
          </ac:spMkLst>
        </pc:spChg>
      </pc:sldChg>
      <pc:sldChg chg="modSp new mod">
        <pc:chgData name="Steve Shellhammer" userId="0e71f22d-ee3e-49c0-82ff-dbc290af8082" providerId="ADAL" clId="{16C0347B-0710-4C63-9556-E7EC127AC460}" dt="2020-10-26T19:04:06.710" v="1012" actId="14100"/>
        <pc:sldMkLst>
          <pc:docMk/>
          <pc:sldMk cId="286340836" sldId="294"/>
        </pc:sldMkLst>
        <pc:spChg chg="mod">
          <ac:chgData name="Steve Shellhammer" userId="0e71f22d-ee3e-49c0-82ff-dbc290af8082" providerId="ADAL" clId="{16C0347B-0710-4C63-9556-E7EC127AC460}" dt="2020-10-18T00:37:05.991" v="507" actId="14100"/>
          <ac:spMkLst>
            <pc:docMk/>
            <pc:sldMk cId="286340836" sldId="294"/>
            <ac:spMk id="2" creationId="{E663F382-9EAC-439A-AFC2-68EA53BEC727}"/>
          </ac:spMkLst>
        </pc:spChg>
        <pc:spChg chg="mod">
          <ac:chgData name="Steve Shellhammer" userId="0e71f22d-ee3e-49c0-82ff-dbc290af8082" providerId="ADAL" clId="{16C0347B-0710-4C63-9556-E7EC127AC460}" dt="2020-10-26T19:04:06.710" v="1012" actId="14100"/>
          <ac:spMkLst>
            <pc:docMk/>
            <pc:sldMk cId="286340836" sldId="294"/>
            <ac:spMk id="3" creationId="{F8E640B9-970B-403E-940F-F981A3D82F90}"/>
          </ac:spMkLst>
        </pc:spChg>
      </pc:sldChg>
      <pc:sldChg chg="delSp modSp new mod">
        <pc:chgData name="Steve Shellhammer" userId="0e71f22d-ee3e-49c0-82ff-dbc290af8082" providerId="ADAL" clId="{16C0347B-0710-4C63-9556-E7EC127AC460}" dt="2020-10-18T00:45:30.069" v="997" actId="1076"/>
        <pc:sldMkLst>
          <pc:docMk/>
          <pc:sldMk cId="2745616321" sldId="295"/>
        </pc:sldMkLst>
        <pc:spChg chg="mod">
          <ac:chgData name="Steve Shellhammer" userId="0e71f22d-ee3e-49c0-82ff-dbc290af8082" providerId="ADAL" clId="{16C0347B-0710-4C63-9556-E7EC127AC460}" dt="2020-10-18T00:44:45.119" v="994" actId="20577"/>
          <ac:spMkLst>
            <pc:docMk/>
            <pc:sldMk cId="2745616321" sldId="295"/>
            <ac:spMk id="2" creationId="{151F67FA-E45C-411F-BB51-3656EF58A2FC}"/>
          </ac:spMkLst>
        </pc:spChg>
        <pc:spChg chg="del">
          <ac:chgData name="Steve Shellhammer" userId="0e71f22d-ee3e-49c0-82ff-dbc290af8082" providerId="ADAL" clId="{16C0347B-0710-4C63-9556-E7EC127AC460}" dt="2020-10-18T00:44:48.404" v="995" actId="478"/>
          <ac:spMkLst>
            <pc:docMk/>
            <pc:sldMk cId="2745616321" sldId="295"/>
            <ac:spMk id="3" creationId="{CF65CD22-C94F-4DEB-9818-8B78F94D28EB}"/>
          </ac:spMkLst>
        </pc:spChg>
        <pc:picChg chg="mod">
          <ac:chgData name="Steve Shellhammer" userId="0e71f22d-ee3e-49c0-82ff-dbc290af8082" providerId="ADAL" clId="{16C0347B-0710-4C63-9556-E7EC127AC460}" dt="2020-10-18T00:45:30.069" v="997" actId="1076"/>
          <ac:picMkLst>
            <pc:docMk/>
            <pc:sldMk cId="2745616321" sldId="295"/>
            <ac:picMk id="7" creationId="{A47C43D0-7A86-4FEE-8741-DC4FF76B3657}"/>
          </ac:picMkLst>
        </pc:picChg>
      </pc:sldChg>
      <pc:sldMasterChg chg="modSp mod">
        <pc:chgData name="Steve Shellhammer" userId="0e71f22d-ee3e-49c0-82ff-dbc290af8082" providerId="ADAL" clId="{16C0347B-0710-4C63-9556-E7EC127AC460}" dt="2020-10-18T00:16:42.609" v="13" actId="20577"/>
        <pc:sldMasterMkLst>
          <pc:docMk/>
          <pc:sldMasterMk cId="0" sldId="2147483648"/>
        </pc:sldMasterMkLst>
        <pc:spChg chg="mod">
          <ac:chgData name="Steve Shellhammer" userId="0e71f22d-ee3e-49c0-82ff-dbc290af8082" providerId="ADAL" clId="{16C0347B-0710-4C63-9556-E7EC127AC460}" dt="2020-10-18T00:16:42.609" v="13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Steve Shellhammer" userId="0e71f22d-ee3e-49c0-82ff-dbc290af8082" providerId="ADAL" clId="{EDD281D5-42D1-494B-A774-04CF38B39A37}"/>
    <pc:docChg chg="undo custSel modSld modMainMaster">
      <pc:chgData name="Steve Shellhammer" userId="0e71f22d-ee3e-49c0-82ff-dbc290af8082" providerId="ADAL" clId="{EDD281D5-42D1-494B-A774-04CF38B39A37}" dt="2020-01-13T00:53:28.065" v="238" actId="14100"/>
      <pc:docMkLst>
        <pc:docMk/>
      </pc:docMkLst>
      <pc:sldChg chg="modSp">
        <pc:chgData name="Steve Shellhammer" userId="0e71f22d-ee3e-49c0-82ff-dbc290af8082" providerId="ADAL" clId="{EDD281D5-42D1-494B-A774-04CF38B39A37}" dt="2020-01-13T00:50:15.865" v="6" actId="20577"/>
        <pc:sldMkLst>
          <pc:docMk/>
          <pc:sldMk cId="0" sldId="256"/>
        </pc:sldMkLst>
        <pc:spChg chg="mod">
          <ac:chgData name="Steve Shellhammer" userId="0e71f22d-ee3e-49c0-82ff-dbc290af8082" providerId="ADAL" clId="{EDD281D5-42D1-494B-A774-04CF38B39A37}" dt="2020-01-13T00:50:10.977" v="2" actId="14100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Steve Shellhammer" userId="0e71f22d-ee3e-49c0-82ff-dbc290af8082" providerId="ADAL" clId="{EDD281D5-42D1-494B-A774-04CF38B39A37}" dt="2020-01-13T00:50:15.865" v="6" actId="20577"/>
          <ac:spMkLst>
            <pc:docMk/>
            <pc:sldMk cId="0" sldId="256"/>
            <ac:spMk id="3074" creationId="{00000000-0000-0000-0000-000000000000}"/>
          </ac:spMkLst>
        </pc:spChg>
      </pc:sldChg>
      <pc:sldChg chg="modSp">
        <pc:chgData name="Steve Shellhammer" userId="0e71f22d-ee3e-49c0-82ff-dbc290af8082" providerId="ADAL" clId="{EDD281D5-42D1-494B-A774-04CF38B39A37}" dt="2020-01-13T00:53:28.065" v="238" actId="14100"/>
        <pc:sldMkLst>
          <pc:docMk/>
          <pc:sldMk cId="3122871031" sldId="286"/>
        </pc:sldMkLst>
        <pc:spChg chg="mod">
          <ac:chgData name="Steve Shellhammer" userId="0e71f22d-ee3e-49c0-82ff-dbc290af8082" providerId="ADAL" clId="{EDD281D5-42D1-494B-A774-04CF38B39A37}" dt="2020-01-13T00:53:28.065" v="238" actId="14100"/>
          <ac:spMkLst>
            <pc:docMk/>
            <pc:sldMk cId="3122871031" sldId="286"/>
            <ac:spMk id="2" creationId="{B75FC05F-CB98-4253-922E-72C9FD7B87B2}"/>
          </ac:spMkLst>
        </pc:spChg>
        <pc:spChg chg="mod">
          <ac:chgData name="Steve Shellhammer" userId="0e71f22d-ee3e-49c0-82ff-dbc290af8082" providerId="ADAL" clId="{EDD281D5-42D1-494B-A774-04CF38B39A37}" dt="2020-01-13T00:53:18.277" v="237" actId="14100"/>
          <ac:spMkLst>
            <pc:docMk/>
            <pc:sldMk cId="3122871031" sldId="286"/>
            <ac:spMk id="3" creationId="{7B432C69-AA6B-4845-97D2-8F02997DFB60}"/>
          </ac:spMkLst>
        </pc:spChg>
      </pc:sldChg>
      <pc:sldMasterChg chg="modSp">
        <pc:chgData name="Steve Shellhammer" userId="0e71f22d-ee3e-49c0-82ff-dbc290af8082" providerId="ADAL" clId="{EDD281D5-42D1-494B-A774-04CF38B39A37}" dt="2020-01-13T00:50:29.610" v="8" actId="20577"/>
        <pc:sldMasterMkLst>
          <pc:docMk/>
          <pc:sldMasterMk cId="0" sldId="2147483648"/>
        </pc:sldMasterMkLst>
        <pc:spChg chg="mod">
          <ac:chgData name="Steve Shellhammer" userId="0e71f22d-ee3e-49c0-82ff-dbc290af8082" providerId="ADAL" clId="{EDD281D5-42D1-494B-A774-04CF38B39A37}" dt="2020-01-13T00:50:29.610" v="8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Steve Shellhammer" userId="0e71f22d-ee3e-49c0-82ff-dbc290af8082" providerId="ADAL" clId="{E5C11539-C920-4D3D-BB7A-44DED7CB3F20}"/>
    <pc:docChg chg="custSel addSld modSld sldOrd modMainMaster">
      <pc:chgData name="Steve Shellhammer" userId="0e71f22d-ee3e-49c0-82ff-dbc290af8082" providerId="ADAL" clId="{E5C11539-C920-4D3D-BB7A-44DED7CB3F20}" dt="2020-01-07T17:52:23.632" v="1685" actId="20577"/>
      <pc:docMkLst>
        <pc:docMk/>
      </pc:docMkLst>
      <pc:sldChg chg="modSp">
        <pc:chgData name="Steve Shellhammer" userId="0e71f22d-ee3e-49c0-82ff-dbc290af8082" providerId="ADAL" clId="{E5C11539-C920-4D3D-BB7A-44DED7CB3F20}" dt="2020-01-07T17:47:36.289" v="1671" actId="20577"/>
        <pc:sldMkLst>
          <pc:docMk/>
          <pc:sldMk cId="0" sldId="256"/>
        </pc:sldMkLst>
        <pc:spChg chg="mod">
          <ac:chgData name="Steve Shellhammer" userId="0e71f22d-ee3e-49c0-82ff-dbc290af8082" providerId="ADAL" clId="{E5C11539-C920-4D3D-BB7A-44DED7CB3F20}" dt="2019-12-30T21:51:23.108" v="20" actId="20577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Steve Shellhammer" userId="0e71f22d-ee3e-49c0-82ff-dbc290af8082" providerId="ADAL" clId="{E5C11539-C920-4D3D-BB7A-44DED7CB3F20}" dt="2020-01-07T17:47:36.289" v="1671" actId="20577"/>
          <ac:spMkLst>
            <pc:docMk/>
            <pc:sldMk cId="0" sldId="256"/>
            <ac:spMk id="3074" creationId="{00000000-0000-0000-0000-000000000000}"/>
          </ac:spMkLst>
        </pc:spChg>
      </pc:sldChg>
      <pc:sldChg chg="delSp modSp">
        <pc:chgData name="Steve Shellhammer" userId="0e71f22d-ee3e-49c0-82ff-dbc290af8082" providerId="ADAL" clId="{E5C11539-C920-4D3D-BB7A-44DED7CB3F20}" dt="2019-12-30T22:14:17.923" v="1280" actId="14100"/>
        <pc:sldMkLst>
          <pc:docMk/>
          <pc:sldMk cId="2376408962" sldId="269"/>
        </pc:sldMkLst>
        <pc:spChg chg="mod">
          <ac:chgData name="Steve Shellhammer" userId="0e71f22d-ee3e-49c0-82ff-dbc290af8082" providerId="ADAL" clId="{E5C11539-C920-4D3D-BB7A-44DED7CB3F20}" dt="2019-12-30T22:14:17.923" v="1280" actId="14100"/>
          <ac:spMkLst>
            <pc:docMk/>
            <pc:sldMk cId="2376408962" sldId="269"/>
            <ac:spMk id="2" creationId="{00000000-0000-0000-0000-000000000000}"/>
          </ac:spMkLst>
        </pc:spChg>
        <pc:picChg chg="mod">
          <ac:chgData name="Steve Shellhammer" userId="0e71f22d-ee3e-49c0-82ff-dbc290af8082" providerId="ADAL" clId="{E5C11539-C920-4D3D-BB7A-44DED7CB3F20}" dt="2019-12-30T22:13:42.829" v="1279" actId="1036"/>
          <ac:picMkLst>
            <pc:docMk/>
            <pc:sldMk cId="2376408962" sldId="269"/>
            <ac:picMk id="3" creationId="{28BDE966-DBE1-43A4-AC00-C907FEAB240A}"/>
          </ac:picMkLst>
        </pc:picChg>
        <pc:picChg chg="del">
          <ac:chgData name="Steve Shellhammer" userId="0e71f22d-ee3e-49c0-82ff-dbc290af8082" providerId="ADAL" clId="{E5C11539-C920-4D3D-BB7A-44DED7CB3F20}" dt="2019-12-30T22:13:00.394" v="1276" actId="478"/>
          <ac:picMkLst>
            <pc:docMk/>
            <pc:sldMk cId="2376408962" sldId="269"/>
            <ac:picMk id="7" creationId="{307F8259-051D-4B29-B640-6FE565280782}"/>
          </ac:picMkLst>
        </pc:picChg>
      </pc:sldChg>
      <pc:sldChg chg="modSp">
        <pc:chgData name="Steve Shellhammer" userId="0e71f22d-ee3e-49c0-82ff-dbc290af8082" providerId="ADAL" clId="{E5C11539-C920-4D3D-BB7A-44DED7CB3F20}" dt="2020-01-07T17:47:48.840" v="1673" actId="20577"/>
        <pc:sldMkLst>
          <pc:docMk/>
          <pc:sldMk cId="1628697714" sldId="280"/>
        </pc:sldMkLst>
        <pc:spChg chg="mod">
          <ac:chgData name="Steve Shellhammer" userId="0e71f22d-ee3e-49c0-82ff-dbc290af8082" providerId="ADAL" clId="{E5C11539-C920-4D3D-BB7A-44DED7CB3F20}" dt="2020-01-07T17:47:48.840" v="1673" actId="20577"/>
          <ac:spMkLst>
            <pc:docMk/>
            <pc:sldMk cId="1628697714" sldId="280"/>
            <ac:spMk id="3" creationId="{77D41C8B-B134-4FD3-BDEE-B93E12984B67}"/>
          </ac:spMkLst>
        </pc:spChg>
      </pc:sldChg>
      <pc:sldChg chg="modSp">
        <pc:chgData name="Steve Shellhammer" userId="0e71f22d-ee3e-49c0-82ff-dbc290af8082" providerId="ADAL" clId="{E5C11539-C920-4D3D-BB7A-44DED7CB3F20}" dt="2019-12-30T22:03:05.471" v="848" actId="14100"/>
        <pc:sldMkLst>
          <pc:docMk/>
          <pc:sldMk cId="1254697515" sldId="283"/>
        </pc:sldMkLst>
        <pc:spChg chg="mod">
          <ac:chgData name="Steve Shellhammer" userId="0e71f22d-ee3e-49c0-82ff-dbc290af8082" providerId="ADAL" clId="{E5C11539-C920-4D3D-BB7A-44DED7CB3F20}" dt="2019-12-30T21:59:51.776" v="658" actId="14100"/>
          <ac:spMkLst>
            <pc:docMk/>
            <pc:sldMk cId="1254697515" sldId="283"/>
            <ac:spMk id="2" creationId="{699EB5AA-7C1E-43F4-941D-621B834F1BEC}"/>
          </ac:spMkLst>
        </pc:spChg>
        <pc:spChg chg="mod">
          <ac:chgData name="Steve Shellhammer" userId="0e71f22d-ee3e-49c0-82ff-dbc290af8082" providerId="ADAL" clId="{E5C11539-C920-4D3D-BB7A-44DED7CB3F20}" dt="2019-12-30T22:03:05.471" v="848" actId="14100"/>
          <ac:spMkLst>
            <pc:docMk/>
            <pc:sldMk cId="1254697515" sldId="283"/>
            <ac:spMk id="3" creationId="{8E638090-E680-4193-9BF0-7AEB81DB0B05}"/>
          </ac:spMkLst>
        </pc:spChg>
      </pc:sldChg>
      <pc:sldChg chg="modSp">
        <pc:chgData name="Steve Shellhammer" userId="0e71f22d-ee3e-49c0-82ff-dbc290af8082" providerId="ADAL" clId="{E5C11539-C920-4D3D-BB7A-44DED7CB3F20}" dt="2020-01-07T17:48:50.054" v="1678" actId="20577"/>
        <pc:sldMkLst>
          <pc:docMk/>
          <pc:sldMk cId="94381728" sldId="284"/>
        </pc:sldMkLst>
        <pc:spChg chg="mod">
          <ac:chgData name="Steve Shellhammer" userId="0e71f22d-ee3e-49c0-82ff-dbc290af8082" providerId="ADAL" clId="{E5C11539-C920-4D3D-BB7A-44DED7CB3F20}" dt="2019-12-30T22:04:48.875" v="878" actId="14100"/>
          <ac:spMkLst>
            <pc:docMk/>
            <pc:sldMk cId="94381728" sldId="284"/>
            <ac:spMk id="2" creationId="{B75FC05F-CB98-4253-922E-72C9FD7B87B2}"/>
          </ac:spMkLst>
        </pc:spChg>
        <pc:spChg chg="mod">
          <ac:chgData name="Steve Shellhammer" userId="0e71f22d-ee3e-49c0-82ff-dbc290af8082" providerId="ADAL" clId="{E5C11539-C920-4D3D-BB7A-44DED7CB3F20}" dt="2020-01-07T17:48:50.054" v="1678" actId="20577"/>
          <ac:spMkLst>
            <pc:docMk/>
            <pc:sldMk cId="94381728" sldId="284"/>
            <ac:spMk id="3" creationId="{7B432C69-AA6B-4845-97D2-8F02997DFB60}"/>
          </ac:spMkLst>
        </pc:spChg>
      </pc:sldChg>
      <pc:sldChg chg="modSp add ord">
        <pc:chgData name="Steve Shellhammer" userId="0e71f22d-ee3e-49c0-82ff-dbc290af8082" providerId="ADAL" clId="{E5C11539-C920-4D3D-BB7A-44DED7CB3F20}" dt="2020-01-06T22:24:52.345" v="1634" actId="20577"/>
        <pc:sldMkLst>
          <pc:docMk/>
          <pc:sldMk cId="736363517" sldId="285"/>
        </pc:sldMkLst>
        <pc:spChg chg="mod">
          <ac:chgData name="Steve Shellhammer" userId="0e71f22d-ee3e-49c0-82ff-dbc290af8082" providerId="ADAL" clId="{E5C11539-C920-4D3D-BB7A-44DED7CB3F20}" dt="2019-12-30T22:01:46.301" v="776" actId="20577"/>
          <ac:spMkLst>
            <pc:docMk/>
            <pc:sldMk cId="736363517" sldId="285"/>
            <ac:spMk id="2" creationId="{B75FC05F-CB98-4253-922E-72C9FD7B87B2}"/>
          </ac:spMkLst>
        </pc:spChg>
        <pc:spChg chg="mod">
          <ac:chgData name="Steve Shellhammer" userId="0e71f22d-ee3e-49c0-82ff-dbc290af8082" providerId="ADAL" clId="{E5C11539-C920-4D3D-BB7A-44DED7CB3F20}" dt="2020-01-06T22:24:52.345" v="1634" actId="20577"/>
          <ac:spMkLst>
            <pc:docMk/>
            <pc:sldMk cId="736363517" sldId="285"/>
            <ac:spMk id="3" creationId="{7B432C69-AA6B-4845-97D2-8F02997DFB60}"/>
          </ac:spMkLst>
        </pc:spChg>
      </pc:sldChg>
      <pc:sldChg chg="modSp add">
        <pc:chgData name="Steve Shellhammer" userId="0e71f22d-ee3e-49c0-82ff-dbc290af8082" providerId="ADAL" clId="{E5C11539-C920-4D3D-BB7A-44DED7CB3F20}" dt="2020-01-07T17:48:59.963" v="1681" actId="20577"/>
        <pc:sldMkLst>
          <pc:docMk/>
          <pc:sldMk cId="3122871031" sldId="286"/>
        </pc:sldMkLst>
        <pc:spChg chg="mod">
          <ac:chgData name="Steve Shellhammer" userId="0e71f22d-ee3e-49c0-82ff-dbc290af8082" providerId="ADAL" clId="{E5C11539-C920-4D3D-BB7A-44DED7CB3F20}" dt="2019-12-30T22:12:03.300" v="1252" actId="14100"/>
          <ac:spMkLst>
            <pc:docMk/>
            <pc:sldMk cId="3122871031" sldId="286"/>
            <ac:spMk id="2" creationId="{B75FC05F-CB98-4253-922E-72C9FD7B87B2}"/>
          </ac:spMkLst>
        </pc:spChg>
        <pc:spChg chg="mod">
          <ac:chgData name="Steve Shellhammer" userId="0e71f22d-ee3e-49c0-82ff-dbc290af8082" providerId="ADAL" clId="{E5C11539-C920-4D3D-BB7A-44DED7CB3F20}" dt="2020-01-07T17:48:59.963" v="1681" actId="20577"/>
          <ac:spMkLst>
            <pc:docMk/>
            <pc:sldMk cId="3122871031" sldId="286"/>
            <ac:spMk id="3" creationId="{7B432C69-AA6B-4845-97D2-8F02997DFB60}"/>
          </ac:spMkLst>
        </pc:spChg>
      </pc:sldChg>
      <pc:sldChg chg="modSp add">
        <pc:chgData name="Steve Shellhammer" userId="0e71f22d-ee3e-49c0-82ff-dbc290af8082" providerId="ADAL" clId="{E5C11539-C920-4D3D-BB7A-44DED7CB3F20}" dt="2019-12-31T19:18:34.334" v="1615" actId="33524"/>
        <pc:sldMkLst>
          <pc:docMk/>
          <pc:sldMk cId="2802600461" sldId="287"/>
        </pc:sldMkLst>
        <pc:spChg chg="mod">
          <ac:chgData name="Steve Shellhammer" userId="0e71f22d-ee3e-49c0-82ff-dbc290af8082" providerId="ADAL" clId="{E5C11539-C920-4D3D-BB7A-44DED7CB3F20}" dt="2019-12-31T19:17:07.275" v="1307" actId="404"/>
          <ac:spMkLst>
            <pc:docMk/>
            <pc:sldMk cId="2802600461" sldId="287"/>
            <ac:spMk id="2" creationId="{582364B6-1741-4C68-B035-0E64D98B2225}"/>
          </ac:spMkLst>
        </pc:spChg>
        <pc:spChg chg="mod">
          <ac:chgData name="Steve Shellhammer" userId="0e71f22d-ee3e-49c0-82ff-dbc290af8082" providerId="ADAL" clId="{E5C11539-C920-4D3D-BB7A-44DED7CB3F20}" dt="2019-12-31T19:18:34.334" v="1615" actId="33524"/>
          <ac:spMkLst>
            <pc:docMk/>
            <pc:sldMk cId="2802600461" sldId="287"/>
            <ac:spMk id="3" creationId="{00F6EE0A-EFE5-46FE-94B3-3BC3E2989A6E}"/>
          </ac:spMkLst>
        </pc:spChg>
      </pc:sldChg>
      <pc:sldMasterChg chg="modSp">
        <pc:chgData name="Steve Shellhammer" userId="0e71f22d-ee3e-49c0-82ff-dbc290af8082" providerId="ADAL" clId="{E5C11539-C920-4D3D-BB7A-44DED7CB3F20}" dt="2020-01-07T17:52:23.632" v="1685" actId="20577"/>
        <pc:sldMasterMkLst>
          <pc:docMk/>
          <pc:sldMasterMk cId="0" sldId="2147483648"/>
        </pc:sldMasterMkLst>
        <pc:spChg chg="mod">
          <ac:chgData name="Steve Shellhammer" userId="0e71f22d-ee3e-49c0-82ff-dbc290af8082" providerId="ADAL" clId="{E5C11539-C920-4D3D-BB7A-44DED7CB3F20}" dt="2020-01-07T17:52:23.632" v="1685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Steve Shellhammer" userId="0e71f22d-ee3e-49c0-82ff-dbc290af8082" providerId="ADAL" clId="{65A9CD66-F1D0-4487-A189-4879D551E1F0}"/>
    <pc:docChg chg="custSel addSld modSld modMainMaster">
      <pc:chgData name="Steve Shellhammer" userId="0e71f22d-ee3e-49c0-82ff-dbc290af8082" providerId="ADAL" clId="{65A9CD66-F1D0-4487-A189-4879D551E1F0}" dt="2019-10-30T17:49:50.251" v="448" actId="20577"/>
      <pc:docMkLst>
        <pc:docMk/>
      </pc:docMkLst>
      <pc:sldChg chg="modSp">
        <pc:chgData name="Steve Shellhammer" userId="0e71f22d-ee3e-49c0-82ff-dbc290af8082" providerId="ADAL" clId="{65A9CD66-F1D0-4487-A189-4879D551E1F0}" dt="2019-10-30T17:32:32.424" v="15" actId="20577"/>
        <pc:sldMkLst>
          <pc:docMk/>
          <pc:sldMk cId="0" sldId="256"/>
        </pc:sldMkLst>
        <pc:spChg chg="mod">
          <ac:chgData name="Steve Shellhammer" userId="0e71f22d-ee3e-49c0-82ff-dbc290af8082" providerId="ADAL" clId="{65A9CD66-F1D0-4487-A189-4879D551E1F0}" dt="2019-10-30T17:32:23.520" v="7" actId="20577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Steve Shellhammer" userId="0e71f22d-ee3e-49c0-82ff-dbc290af8082" providerId="ADAL" clId="{65A9CD66-F1D0-4487-A189-4879D551E1F0}" dt="2019-10-30T17:32:32.424" v="15" actId="20577"/>
          <ac:spMkLst>
            <pc:docMk/>
            <pc:sldMk cId="0" sldId="256"/>
            <ac:spMk id="3074" creationId="{00000000-0000-0000-0000-000000000000}"/>
          </ac:spMkLst>
        </pc:spChg>
      </pc:sldChg>
      <pc:sldChg chg="delSp modSp">
        <pc:chgData name="Steve Shellhammer" userId="0e71f22d-ee3e-49c0-82ff-dbc290af8082" providerId="ADAL" clId="{65A9CD66-F1D0-4487-A189-4879D551E1F0}" dt="2019-10-30T17:47:52.743" v="404" actId="1076"/>
        <pc:sldMkLst>
          <pc:docMk/>
          <pc:sldMk cId="2376408962" sldId="269"/>
        </pc:sldMkLst>
        <pc:picChg chg="del">
          <ac:chgData name="Steve Shellhammer" userId="0e71f22d-ee3e-49c0-82ff-dbc290af8082" providerId="ADAL" clId="{65A9CD66-F1D0-4487-A189-4879D551E1F0}" dt="2019-10-30T17:39:42.398" v="50" actId="478"/>
          <ac:picMkLst>
            <pc:docMk/>
            <pc:sldMk cId="2376408962" sldId="269"/>
            <ac:picMk id="3" creationId="{5C16B93E-9EB9-4028-A051-526C9223A8D3}"/>
          </ac:picMkLst>
        </pc:picChg>
        <pc:picChg chg="mod">
          <ac:chgData name="Steve Shellhammer" userId="0e71f22d-ee3e-49c0-82ff-dbc290af8082" providerId="ADAL" clId="{65A9CD66-F1D0-4487-A189-4879D551E1F0}" dt="2019-10-30T17:47:52.743" v="404" actId="1076"/>
          <ac:picMkLst>
            <pc:docMk/>
            <pc:sldMk cId="2376408962" sldId="269"/>
            <ac:picMk id="7" creationId="{307F8259-051D-4B29-B640-6FE565280782}"/>
          </ac:picMkLst>
        </pc:picChg>
      </pc:sldChg>
      <pc:sldChg chg="modSp">
        <pc:chgData name="Steve Shellhammer" userId="0e71f22d-ee3e-49c0-82ff-dbc290af8082" providerId="ADAL" clId="{65A9CD66-F1D0-4487-A189-4879D551E1F0}" dt="2019-10-30T17:41:52.284" v="110" actId="20577"/>
        <pc:sldMkLst>
          <pc:docMk/>
          <pc:sldMk cId="1254697515" sldId="283"/>
        </pc:sldMkLst>
        <pc:spChg chg="mod">
          <ac:chgData name="Steve Shellhammer" userId="0e71f22d-ee3e-49c0-82ff-dbc290af8082" providerId="ADAL" clId="{65A9CD66-F1D0-4487-A189-4879D551E1F0}" dt="2019-10-30T17:41:52.284" v="110" actId="20577"/>
          <ac:spMkLst>
            <pc:docMk/>
            <pc:sldMk cId="1254697515" sldId="283"/>
            <ac:spMk id="3" creationId="{8E638090-E680-4193-9BF0-7AEB81DB0B05}"/>
          </ac:spMkLst>
        </pc:spChg>
      </pc:sldChg>
      <pc:sldChg chg="modSp add">
        <pc:chgData name="Steve Shellhammer" userId="0e71f22d-ee3e-49c0-82ff-dbc290af8082" providerId="ADAL" clId="{65A9CD66-F1D0-4487-A189-4879D551E1F0}" dt="2019-10-30T17:49:50.251" v="448" actId="20577"/>
        <pc:sldMkLst>
          <pc:docMk/>
          <pc:sldMk cId="94381728" sldId="284"/>
        </pc:sldMkLst>
        <pc:spChg chg="mod">
          <ac:chgData name="Steve Shellhammer" userId="0e71f22d-ee3e-49c0-82ff-dbc290af8082" providerId="ADAL" clId="{65A9CD66-F1D0-4487-A189-4879D551E1F0}" dt="2019-10-30T17:42:13.844" v="145" actId="404"/>
          <ac:spMkLst>
            <pc:docMk/>
            <pc:sldMk cId="94381728" sldId="284"/>
            <ac:spMk id="2" creationId="{B75FC05F-CB98-4253-922E-72C9FD7B87B2}"/>
          </ac:spMkLst>
        </pc:spChg>
        <pc:spChg chg="mod">
          <ac:chgData name="Steve Shellhammer" userId="0e71f22d-ee3e-49c0-82ff-dbc290af8082" providerId="ADAL" clId="{65A9CD66-F1D0-4487-A189-4879D551E1F0}" dt="2019-10-30T17:49:50.251" v="448" actId="20577"/>
          <ac:spMkLst>
            <pc:docMk/>
            <pc:sldMk cId="94381728" sldId="284"/>
            <ac:spMk id="3" creationId="{7B432C69-AA6B-4845-97D2-8F02997DFB60}"/>
          </ac:spMkLst>
        </pc:spChg>
      </pc:sldChg>
      <pc:sldMasterChg chg="modSp">
        <pc:chgData name="Steve Shellhammer" userId="0e71f22d-ee3e-49c0-82ff-dbc290af8082" providerId="ADAL" clId="{65A9CD66-F1D0-4487-A189-4879D551E1F0}" dt="2019-10-30T17:32:56.795" v="19" actId="20577"/>
        <pc:sldMasterMkLst>
          <pc:docMk/>
          <pc:sldMasterMk cId="0" sldId="2147483648"/>
        </pc:sldMasterMkLst>
        <pc:spChg chg="mod">
          <ac:chgData name="Steve Shellhammer" userId="0e71f22d-ee3e-49c0-82ff-dbc290af8082" providerId="ADAL" clId="{65A9CD66-F1D0-4487-A189-4879D551E1F0}" dt="2019-10-30T17:32:56.795" v="19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Steve Shellhammer" userId="0e71f22d-ee3e-49c0-82ff-dbc290af8082" providerId="ADAL" clId="{E2F4EB6A-77A7-4965-A7DC-4BD75CD6D6C9}"/>
    <pc:docChg chg="undo custSel modSld modMainMaster">
      <pc:chgData name="Steve Shellhammer" userId="0e71f22d-ee3e-49c0-82ff-dbc290af8082" providerId="ADAL" clId="{E2F4EB6A-77A7-4965-A7DC-4BD75CD6D6C9}" dt="2020-07-12T22:59:17.963" v="343" actId="14100"/>
      <pc:docMkLst>
        <pc:docMk/>
      </pc:docMkLst>
      <pc:sldChg chg="modSp mod">
        <pc:chgData name="Steve Shellhammer" userId="0e71f22d-ee3e-49c0-82ff-dbc290af8082" providerId="ADAL" clId="{E2F4EB6A-77A7-4965-A7DC-4BD75CD6D6C9}" dt="2020-07-12T22:49:53.783" v="7" actId="20577"/>
        <pc:sldMkLst>
          <pc:docMk/>
          <pc:sldMk cId="0" sldId="256"/>
        </pc:sldMkLst>
        <pc:spChg chg="mod">
          <ac:chgData name="Steve Shellhammer" userId="0e71f22d-ee3e-49c0-82ff-dbc290af8082" providerId="ADAL" clId="{E2F4EB6A-77A7-4965-A7DC-4BD75CD6D6C9}" dt="2020-07-12T22:49:53.783" v="7" actId="20577"/>
          <ac:spMkLst>
            <pc:docMk/>
            <pc:sldMk cId="0" sldId="256"/>
            <ac:spMk id="3074" creationId="{00000000-0000-0000-0000-000000000000}"/>
          </ac:spMkLst>
        </pc:spChg>
      </pc:sldChg>
      <pc:sldChg chg="modSp mod">
        <pc:chgData name="Steve Shellhammer" userId="0e71f22d-ee3e-49c0-82ff-dbc290af8082" providerId="ADAL" clId="{E2F4EB6A-77A7-4965-A7DC-4BD75CD6D6C9}" dt="2020-07-12T22:54:56.333" v="251" actId="14100"/>
        <pc:sldMkLst>
          <pc:docMk/>
          <pc:sldMk cId="1628697714" sldId="280"/>
        </pc:sldMkLst>
        <pc:spChg chg="mod">
          <ac:chgData name="Steve Shellhammer" userId="0e71f22d-ee3e-49c0-82ff-dbc290af8082" providerId="ADAL" clId="{E2F4EB6A-77A7-4965-A7DC-4BD75CD6D6C9}" dt="2020-07-12T22:54:52.895" v="250" actId="14100"/>
          <ac:spMkLst>
            <pc:docMk/>
            <pc:sldMk cId="1628697714" sldId="280"/>
            <ac:spMk id="2" creationId="{08BA519C-DE1F-4573-B83E-8DF786518135}"/>
          </ac:spMkLst>
        </pc:spChg>
        <pc:spChg chg="mod">
          <ac:chgData name="Steve Shellhammer" userId="0e71f22d-ee3e-49c0-82ff-dbc290af8082" providerId="ADAL" clId="{E2F4EB6A-77A7-4965-A7DC-4BD75CD6D6C9}" dt="2020-07-12T22:54:56.333" v="251" actId="14100"/>
          <ac:spMkLst>
            <pc:docMk/>
            <pc:sldMk cId="1628697714" sldId="280"/>
            <ac:spMk id="3" creationId="{77D41C8B-B134-4FD3-BDEE-B93E12984B67}"/>
          </ac:spMkLst>
        </pc:spChg>
      </pc:sldChg>
      <pc:sldChg chg="modSp mod">
        <pc:chgData name="Steve Shellhammer" userId="0e71f22d-ee3e-49c0-82ff-dbc290af8082" providerId="ADAL" clId="{E2F4EB6A-77A7-4965-A7DC-4BD75CD6D6C9}" dt="2020-07-12T22:58:06.278" v="338" actId="207"/>
        <pc:sldMkLst>
          <pc:docMk/>
          <pc:sldMk cId="1254697515" sldId="283"/>
        </pc:sldMkLst>
        <pc:spChg chg="mod">
          <ac:chgData name="Steve Shellhammer" userId="0e71f22d-ee3e-49c0-82ff-dbc290af8082" providerId="ADAL" clId="{E2F4EB6A-77A7-4965-A7DC-4BD75CD6D6C9}" dt="2020-07-12T22:58:06.278" v="338" actId="207"/>
          <ac:spMkLst>
            <pc:docMk/>
            <pc:sldMk cId="1254697515" sldId="283"/>
            <ac:spMk id="3" creationId="{8E638090-E680-4193-9BF0-7AEB81DB0B05}"/>
          </ac:spMkLst>
        </pc:spChg>
      </pc:sldChg>
      <pc:sldChg chg="modSp mod">
        <pc:chgData name="Steve Shellhammer" userId="0e71f22d-ee3e-49c0-82ff-dbc290af8082" providerId="ADAL" clId="{E2F4EB6A-77A7-4965-A7DC-4BD75CD6D6C9}" dt="2020-07-12T22:54:36.166" v="249" actId="20577"/>
        <pc:sldMkLst>
          <pc:docMk/>
          <pc:sldMk cId="2802600461" sldId="287"/>
        </pc:sldMkLst>
        <pc:spChg chg="mod">
          <ac:chgData name="Steve Shellhammer" userId="0e71f22d-ee3e-49c0-82ff-dbc290af8082" providerId="ADAL" clId="{E2F4EB6A-77A7-4965-A7DC-4BD75CD6D6C9}" dt="2020-07-12T22:52:29.124" v="106" actId="1076"/>
          <ac:spMkLst>
            <pc:docMk/>
            <pc:sldMk cId="2802600461" sldId="287"/>
            <ac:spMk id="2" creationId="{582364B6-1741-4C68-B035-0E64D98B2225}"/>
          </ac:spMkLst>
        </pc:spChg>
        <pc:spChg chg="mod">
          <ac:chgData name="Steve Shellhammer" userId="0e71f22d-ee3e-49c0-82ff-dbc290af8082" providerId="ADAL" clId="{E2F4EB6A-77A7-4965-A7DC-4BD75CD6D6C9}" dt="2020-07-12T22:54:36.166" v="249" actId="20577"/>
          <ac:spMkLst>
            <pc:docMk/>
            <pc:sldMk cId="2802600461" sldId="287"/>
            <ac:spMk id="3" creationId="{00F6EE0A-EFE5-46FE-94B3-3BC3E2989A6E}"/>
          </ac:spMkLst>
        </pc:spChg>
      </pc:sldChg>
      <pc:sldChg chg="modSp mod">
        <pc:chgData name="Steve Shellhammer" userId="0e71f22d-ee3e-49c0-82ff-dbc290af8082" providerId="ADAL" clId="{E2F4EB6A-77A7-4965-A7DC-4BD75CD6D6C9}" dt="2020-07-12T22:59:01.481" v="341" actId="14100"/>
        <pc:sldMkLst>
          <pc:docMk/>
          <pc:sldMk cId="1257753769" sldId="288"/>
        </pc:sldMkLst>
        <pc:spChg chg="mod">
          <ac:chgData name="Steve Shellhammer" userId="0e71f22d-ee3e-49c0-82ff-dbc290af8082" providerId="ADAL" clId="{E2F4EB6A-77A7-4965-A7DC-4BD75CD6D6C9}" dt="2020-07-12T22:59:01.481" v="341" actId="14100"/>
          <ac:spMkLst>
            <pc:docMk/>
            <pc:sldMk cId="1257753769" sldId="288"/>
            <ac:spMk id="3" creationId="{81A84675-7923-477B-9098-9CD707BD5B89}"/>
          </ac:spMkLst>
        </pc:spChg>
      </pc:sldChg>
      <pc:sldChg chg="modSp mod">
        <pc:chgData name="Steve Shellhammer" userId="0e71f22d-ee3e-49c0-82ff-dbc290af8082" providerId="ADAL" clId="{E2F4EB6A-77A7-4965-A7DC-4BD75CD6D6C9}" dt="2020-07-12T22:50:47.570" v="24" actId="20577"/>
        <pc:sldMkLst>
          <pc:docMk/>
          <pc:sldMk cId="318191217" sldId="289"/>
        </pc:sldMkLst>
        <pc:spChg chg="mod">
          <ac:chgData name="Steve Shellhammer" userId="0e71f22d-ee3e-49c0-82ff-dbc290af8082" providerId="ADAL" clId="{E2F4EB6A-77A7-4965-A7DC-4BD75CD6D6C9}" dt="2020-07-12T22:50:47.570" v="24" actId="20577"/>
          <ac:spMkLst>
            <pc:docMk/>
            <pc:sldMk cId="318191217" sldId="289"/>
            <ac:spMk id="3" creationId="{91DD8CD2-7BF4-4BBC-82A1-6FA7053EB892}"/>
          </ac:spMkLst>
        </pc:spChg>
      </pc:sldChg>
      <pc:sldChg chg="modSp mod">
        <pc:chgData name="Steve Shellhammer" userId="0e71f22d-ee3e-49c0-82ff-dbc290af8082" providerId="ADAL" clId="{E2F4EB6A-77A7-4965-A7DC-4BD75CD6D6C9}" dt="2020-07-12T22:59:17.963" v="343" actId="14100"/>
        <pc:sldMkLst>
          <pc:docMk/>
          <pc:sldMk cId="2439599667" sldId="290"/>
        </pc:sldMkLst>
        <pc:spChg chg="mod">
          <ac:chgData name="Steve Shellhammer" userId="0e71f22d-ee3e-49c0-82ff-dbc290af8082" providerId="ADAL" clId="{E2F4EB6A-77A7-4965-A7DC-4BD75CD6D6C9}" dt="2020-07-12T22:59:17.963" v="343" actId="14100"/>
          <ac:spMkLst>
            <pc:docMk/>
            <pc:sldMk cId="2439599667" sldId="290"/>
            <ac:spMk id="3" creationId="{2118FBEB-869B-429D-9D5A-975287234DBD}"/>
          </ac:spMkLst>
        </pc:spChg>
      </pc:sldChg>
      <pc:sldChg chg="modSp mod">
        <pc:chgData name="Steve Shellhammer" userId="0e71f22d-ee3e-49c0-82ff-dbc290af8082" providerId="ADAL" clId="{E2F4EB6A-77A7-4965-A7DC-4BD75CD6D6C9}" dt="2020-07-12T22:58:54.982" v="340" actId="115"/>
        <pc:sldMkLst>
          <pc:docMk/>
          <pc:sldMk cId="464714103" sldId="291"/>
        </pc:sldMkLst>
        <pc:spChg chg="mod">
          <ac:chgData name="Steve Shellhammer" userId="0e71f22d-ee3e-49c0-82ff-dbc290af8082" providerId="ADAL" clId="{E2F4EB6A-77A7-4965-A7DC-4BD75CD6D6C9}" dt="2020-07-12T22:58:54.982" v="340" actId="115"/>
          <ac:spMkLst>
            <pc:docMk/>
            <pc:sldMk cId="464714103" sldId="291"/>
            <ac:spMk id="3" creationId="{5FAF55C0-8AEA-453F-BC9C-2F8950711BC4}"/>
          </ac:spMkLst>
        </pc:spChg>
      </pc:sldChg>
      <pc:sldMasterChg chg="modSp mod">
        <pc:chgData name="Steve Shellhammer" userId="0e71f22d-ee3e-49c0-82ff-dbc290af8082" providerId="ADAL" clId="{E2F4EB6A-77A7-4965-A7DC-4BD75CD6D6C9}" dt="2020-07-12T22:49:35.405" v="1" actId="20577"/>
        <pc:sldMasterMkLst>
          <pc:docMk/>
          <pc:sldMasterMk cId="0" sldId="2147483648"/>
        </pc:sldMasterMkLst>
        <pc:spChg chg="mod">
          <ac:chgData name="Steve Shellhammer" userId="0e71f22d-ee3e-49c0-82ff-dbc290af8082" providerId="ADAL" clId="{E2F4EB6A-77A7-4965-A7DC-4BD75CD6D6C9}" dt="2020-07-12T22:49:35.405" v="1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Steve Shellhammer" userId="0e71f22d-ee3e-49c0-82ff-dbc290af8082" providerId="ADAL" clId="{89C02890-C4B1-4EE2-8D26-7309AADD9982}"/>
    <pc:docChg chg="modSld modMainMaster">
      <pc:chgData name="Steve Shellhammer" userId="0e71f22d-ee3e-49c0-82ff-dbc290af8082" providerId="ADAL" clId="{89C02890-C4B1-4EE2-8D26-7309AADD9982}" dt="2019-11-01T20:27:31.973" v="28" actId="6549"/>
      <pc:docMkLst>
        <pc:docMk/>
      </pc:docMkLst>
      <pc:sldChg chg="modSp">
        <pc:chgData name="Steve Shellhammer" userId="0e71f22d-ee3e-49c0-82ff-dbc290af8082" providerId="ADAL" clId="{89C02890-C4B1-4EE2-8D26-7309AADD9982}" dt="2019-11-01T20:25:45.033" v="3" actId="20577"/>
        <pc:sldMkLst>
          <pc:docMk/>
          <pc:sldMk cId="0" sldId="256"/>
        </pc:sldMkLst>
        <pc:spChg chg="mod">
          <ac:chgData name="Steve Shellhammer" userId="0e71f22d-ee3e-49c0-82ff-dbc290af8082" providerId="ADAL" clId="{89C02890-C4B1-4EE2-8D26-7309AADD9982}" dt="2019-11-01T20:25:45.033" v="3" actId="20577"/>
          <ac:spMkLst>
            <pc:docMk/>
            <pc:sldMk cId="0" sldId="256"/>
            <ac:spMk id="3074" creationId="{00000000-0000-0000-0000-000000000000}"/>
          </ac:spMkLst>
        </pc:spChg>
      </pc:sldChg>
      <pc:sldChg chg="modSp">
        <pc:chgData name="Steve Shellhammer" userId="0e71f22d-ee3e-49c0-82ff-dbc290af8082" providerId="ADAL" clId="{89C02890-C4B1-4EE2-8D26-7309AADD9982}" dt="2019-11-01T20:26:25.701" v="17" actId="6549"/>
        <pc:sldMkLst>
          <pc:docMk/>
          <pc:sldMk cId="1254697515" sldId="283"/>
        </pc:sldMkLst>
        <pc:spChg chg="mod">
          <ac:chgData name="Steve Shellhammer" userId="0e71f22d-ee3e-49c0-82ff-dbc290af8082" providerId="ADAL" clId="{89C02890-C4B1-4EE2-8D26-7309AADD9982}" dt="2019-11-01T20:26:25.701" v="17" actId="6549"/>
          <ac:spMkLst>
            <pc:docMk/>
            <pc:sldMk cId="1254697515" sldId="283"/>
            <ac:spMk id="3" creationId="{8E638090-E680-4193-9BF0-7AEB81DB0B05}"/>
          </ac:spMkLst>
        </pc:spChg>
      </pc:sldChg>
      <pc:sldChg chg="modSp">
        <pc:chgData name="Steve Shellhammer" userId="0e71f22d-ee3e-49c0-82ff-dbc290af8082" providerId="ADAL" clId="{89C02890-C4B1-4EE2-8D26-7309AADD9982}" dt="2019-11-01T20:27:31.973" v="28" actId="6549"/>
        <pc:sldMkLst>
          <pc:docMk/>
          <pc:sldMk cId="94381728" sldId="284"/>
        </pc:sldMkLst>
        <pc:spChg chg="mod">
          <ac:chgData name="Steve Shellhammer" userId="0e71f22d-ee3e-49c0-82ff-dbc290af8082" providerId="ADAL" clId="{89C02890-C4B1-4EE2-8D26-7309AADD9982}" dt="2019-11-01T20:26:52.367" v="18" actId="404"/>
          <ac:spMkLst>
            <pc:docMk/>
            <pc:sldMk cId="94381728" sldId="284"/>
            <ac:spMk id="2" creationId="{B75FC05F-CB98-4253-922E-72C9FD7B87B2}"/>
          </ac:spMkLst>
        </pc:spChg>
        <pc:spChg chg="mod">
          <ac:chgData name="Steve Shellhammer" userId="0e71f22d-ee3e-49c0-82ff-dbc290af8082" providerId="ADAL" clId="{89C02890-C4B1-4EE2-8D26-7309AADD9982}" dt="2019-11-01T20:27:31.973" v="28" actId="6549"/>
          <ac:spMkLst>
            <pc:docMk/>
            <pc:sldMk cId="94381728" sldId="284"/>
            <ac:spMk id="3" creationId="{7B432C69-AA6B-4845-97D2-8F02997DFB60}"/>
          </ac:spMkLst>
        </pc:spChg>
      </pc:sldChg>
      <pc:sldMasterChg chg="modSp">
        <pc:chgData name="Steve Shellhammer" userId="0e71f22d-ee3e-49c0-82ff-dbc290af8082" providerId="ADAL" clId="{89C02890-C4B1-4EE2-8D26-7309AADD9982}" dt="2019-11-01T20:25:59.755" v="7" actId="20577"/>
        <pc:sldMasterMkLst>
          <pc:docMk/>
          <pc:sldMasterMk cId="0" sldId="2147483648"/>
        </pc:sldMasterMkLst>
        <pc:spChg chg="mod">
          <ac:chgData name="Steve Shellhammer" userId="0e71f22d-ee3e-49c0-82ff-dbc290af8082" providerId="ADAL" clId="{89C02890-C4B1-4EE2-8D26-7309AADD9982}" dt="2019-11-01T20:25:59.755" v="7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Steve Shellhammer" userId="0e71f22d-ee3e-49c0-82ff-dbc290af8082" providerId="ADAL" clId="{47ADD7AB-5996-4117-946A-E8F3227554F6}"/>
    <pc:docChg chg="modSld">
      <pc:chgData name="Steve Shellhammer" userId="0e71f22d-ee3e-49c0-82ff-dbc290af8082" providerId="ADAL" clId="{47ADD7AB-5996-4117-946A-E8F3227554F6}" dt="2020-01-07T17:54:09.040" v="2" actId="20577"/>
      <pc:docMkLst>
        <pc:docMk/>
      </pc:docMkLst>
      <pc:sldChg chg="modSp">
        <pc:chgData name="Steve Shellhammer" userId="0e71f22d-ee3e-49c0-82ff-dbc290af8082" providerId="ADAL" clId="{47ADD7AB-5996-4117-946A-E8F3227554F6}" dt="2020-01-07T17:54:09.040" v="2" actId="20577"/>
        <pc:sldMkLst>
          <pc:docMk/>
          <pc:sldMk cId="0" sldId="256"/>
        </pc:sldMkLst>
        <pc:spChg chg="mod">
          <ac:chgData name="Steve Shellhammer" userId="0e71f22d-ee3e-49c0-82ff-dbc290af8082" providerId="ADAL" clId="{47ADD7AB-5996-4117-946A-E8F3227554F6}" dt="2020-01-07T17:54:09.040" v="2" actId="20577"/>
          <ac:spMkLst>
            <pc:docMk/>
            <pc:sldMk cId="0" sldId="256"/>
            <ac:spMk id="3073" creationId="{00000000-0000-0000-0000-000000000000}"/>
          </ac:spMkLst>
        </pc:spChg>
      </pc:sldChg>
    </pc:docChg>
  </pc:docChgLst>
  <pc:docChgLst>
    <pc:chgData name="Steve Shellhammer" userId="0e71f22d-ee3e-49c0-82ff-dbc290af8082" providerId="ADAL" clId="{6D8B3C7F-C0E5-44FA-9C24-46C777E13AB1}"/>
    <pc:docChg chg="custSel addSld modSld modMainMaster">
      <pc:chgData name="Steve Shellhammer" userId="0e71f22d-ee3e-49c0-82ff-dbc290af8082" providerId="ADAL" clId="{6D8B3C7F-C0E5-44FA-9C24-46C777E13AB1}" dt="2019-05-05T18:25:30.272" v="931" actId="20577"/>
      <pc:docMkLst>
        <pc:docMk/>
      </pc:docMkLst>
      <pc:sldChg chg="modSp">
        <pc:chgData name="Steve Shellhammer" userId="0e71f22d-ee3e-49c0-82ff-dbc290af8082" providerId="ADAL" clId="{6D8B3C7F-C0E5-44FA-9C24-46C777E13AB1}" dt="2019-05-05T18:07:01.131" v="8" actId="20577"/>
        <pc:sldMkLst>
          <pc:docMk/>
          <pc:sldMk cId="0" sldId="256"/>
        </pc:sldMkLst>
        <pc:spChg chg="mod">
          <ac:chgData name="Steve Shellhammer" userId="0e71f22d-ee3e-49c0-82ff-dbc290af8082" providerId="ADAL" clId="{6D8B3C7F-C0E5-44FA-9C24-46C777E13AB1}" dt="2019-05-05T18:06:29.990" v="2" actId="20577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Steve Shellhammer" userId="0e71f22d-ee3e-49c0-82ff-dbc290af8082" providerId="ADAL" clId="{6D8B3C7F-C0E5-44FA-9C24-46C777E13AB1}" dt="2019-05-05T18:07:01.131" v="8" actId="20577"/>
          <ac:spMkLst>
            <pc:docMk/>
            <pc:sldMk cId="0" sldId="256"/>
            <ac:spMk id="3074" creationId="{00000000-0000-0000-0000-000000000000}"/>
          </ac:spMkLst>
        </pc:spChg>
      </pc:sldChg>
      <pc:sldChg chg="modSp">
        <pc:chgData name="Steve Shellhammer" userId="0e71f22d-ee3e-49c0-82ff-dbc290af8082" providerId="ADAL" clId="{6D8B3C7F-C0E5-44FA-9C24-46C777E13AB1}" dt="2019-05-05T18:07:54.792" v="10" actId="20577"/>
        <pc:sldMkLst>
          <pc:docMk/>
          <pc:sldMk cId="3731895628" sldId="264"/>
        </pc:sldMkLst>
        <pc:spChg chg="mod">
          <ac:chgData name="Steve Shellhammer" userId="0e71f22d-ee3e-49c0-82ff-dbc290af8082" providerId="ADAL" clId="{6D8B3C7F-C0E5-44FA-9C24-46C777E13AB1}" dt="2019-05-05T18:07:54.792" v="10" actId="20577"/>
          <ac:spMkLst>
            <pc:docMk/>
            <pc:sldMk cId="3731895628" sldId="264"/>
            <ac:spMk id="3" creationId="{00000000-0000-0000-0000-000000000000}"/>
          </ac:spMkLst>
        </pc:spChg>
      </pc:sldChg>
      <pc:sldChg chg="delSp modSp">
        <pc:chgData name="Steve Shellhammer" userId="0e71f22d-ee3e-49c0-82ff-dbc290af8082" providerId="ADAL" clId="{6D8B3C7F-C0E5-44FA-9C24-46C777E13AB1}" dt="2019-05-05T18:23:06.603" v="927" actId="1076"/>
        <pc:sldMkLst>
          <pc:docMk/>
          <pc:sldMk cId="2376408962" sldId="269"/>
        </pc:sldMkLst>
        <pc:picChg chg="mod">
          <ac:chgData name="Steve Shellhammer" userId="0e71f22d-ee3e-49c0-82ff-dbc290af8082" providerId="ADAL" clId="{6D8B3C7F-C0E5-44FA-9C24-46C777E13AB1}" dt="2019-05-05T18:23:06.603" v="927" actId="1076"/>
          <ac:picMkLst>
            <pc:docMk/>
            <pc:sldMk cId="2376408962" sldId="269"/>
            <ac:picMk id="3" creationId="{B0340097-9A1C-4D41-A3C1-FF701B32280C}"/>
          </ac:picMkLst>
        </pc:picChg>
        <pc:picChg chg="del">
          <ac:chgData name="Steve Shellhammer" userId="0e71f22d-ee3e-49c0-82ff-dbc290af8082" providerId="ADAL" clId="{6D8B3C7F-C0E5-44FA-9C24-46C777E13AB1}" dt="2019-05-05T18:22:11.814" v="925" actId="478"/>
          <ac:picMkLst>
            <pc:docMk/>
            <pc:sldMk cId="2376408962" sldId="269"/>
            <ac:picMk id="7" creationId="{0098E21F-C514-455E-9B71-925404550C24}"/>
          </ac:picMkLst>
        </pc:picChg>
      </pc:sldChg>
      <pc:sldChg chg="modSp">
        <pc:chgData name="Steve Shellhammer" userId="0e71f22d-ee3e-49c0-82ff-dbc290af8082" providerId="ADAL" clId="{6D8B3C7F-C0E5-44FA-9C24-46C777E13AB1}" dt="2019-05-05T18:08:14.416" v="11" actId="6549"/>
        <pc:sldMkLst>
          <pc:docMk/>
          <pc:sldMk cId="1628697714" sldId="280"/>
        </pc:sldMkLst>
        <pc:spChg chg="mod">
          <ac:chgData name="Steve Shellhammer" userId="0e71f22d-ee3e-49c0-82ff-dbc290af8082" providerId="ADAL" clId="{6D8B3C7F-C0E5-44FA-9C24-46C777E13AB1}" dt="2019-05-05T18:08:14.416" v="11" actId="6549"/>
          <ac:spMkLst>
            <pc:docMk/>
            <pc:sldMk cId="1628697714" sldId="280"/>
            <ac:spMk id="3" creationId="{77D41C8B-B134-4FD3-BDEE-B93E12984B67}"/>
          </ac:spMkLst>
        </pc:spChg>
      </pc:sldChg>
      <pc:sldChg chg="modSp">
        <pc:chgData name="Steve Shellhammer" userId="0e71f22d-ee3e-49c0-82ff-dbc290af8082" providerId="ADAL" clId="{6D8B3C7F-C0E5-44FA-9C24-46C777E13AB1}" dt="2019-05-05T18:22:02.647" v="924" actId="14100"/>
        <pc:sldMkLst>
          <pc:docMk/>
          <pc:sldMk cId="1254697515" sldId="283"/>
        </pc:sldMkLst>
        <pc:spChg chg="mod">
          <ac:chgData name="Steve Shellhammer" userId="0e71f22d-ee3e-49c0-82ff-dbc290af8082" providerId="ADAL" clId="{6D8B3C7F-C0E5-44FA-9C24-46C777E13AB1}" dt="2019-05-05T18:22:02.647" v="924" actId="14100"/>
          <ac:spMkLst>
            <pc:docMk/>
            <pc:sldMk cId="1254697515" sldId="283"/>
            <ac:spMk id="2" creationId="{699EB5AA-7C1E-43F4-941D-621B834F1BEC}"/>
          </ac:spMkLst>
        </pc:spChg>
        <pc:spChg chg="mod">
          <ac:chgData name="Steve Shellhammer" userId="0e71f22d-ee3e-49c0-82ff-dbc290af8082" providerId="ADAL" clId="{6D8B3C7F-C0E5-44FA-9C24-46C777E13AB1}" dt="2019-05-05T18:21:58.647" v="923" actId="14100"/>
          <ac:spMkLst>
            <pc:docMk/>
            <pc:sldMk cId="1254697515" sldId="283"/>
            <ac:spMk id="3" creationId="{8E638090-E680-4193-9BF0-7AEB81DB0B05}"/>
          </ac:spMkLst>
        </pc:spChg>
      </pc:sldChg>
      <pc:sldMasterChg chg="modSp">
        <pc:chgData name="Steve Shellhammer" userId="0e71f22d-ee3e-49c0-82ff-dbc290af8082" providerId="ADAL" clId="{6D8B3C7F-C0E5-44FA-9C24-46C777E13AB1}" dt="2019-05-05T18:25:30.272" v="931" actId="20577"/>
        <pc:sldMasterMkLst>
          <pc:docMk/>
          <pc:sldMasterMk cId="0" sldId="2147483648"/>
        </pc:sldMasterMkLst>
        <pc:spChg chg="mod">
          <ac:chgData name="Steve Shellhammer" userId="0e71f22d-ee3e-49c0-82ff-dbc290af8082" providerId="ADAL" clId="{6D8B3C7F-C0E5-44FA-9C24-46C777E13AB1}" dt="2019-05-05T18:25:30.272" v="931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Steve Shellhammer" userId="0e71f22d-ee3e-49c0-82ff-dbc290af8082" providerId="ADAL" clId="{0C308246-34BB-4981-9FFF-26E63C77BC02}"/>
    <pc:docChg chg="undo custSel addSld delSld modSld modMainMaster">
      <pc:chgData name="Steve Shellhammer" userId="0e71f22d-ee3e-49c0-82ff-dbc290af8082" providerId="ADAL" clId="{0C308246-34BB-4981-9FFF-26E63C77BC02}" dt="2020-11-25T18:16:59.478" v="2259" actId="33524"/>
      <pc:docMkLst>
        <pc:docMk/>
      </pc:docMkLst>
      <pc:sldChg chg="addSp delSp modSp mod">
        <pc:chgData name="Steve Shellhammer" userId="0e71f22d-ee3e-49c0-82ff-dbc290af8082" providerId="ADAL" clId="{0C308246-34BB-4981-9FFF-26E63C77BC02}" dt="2020-11-24T19:10:00.256" v="1181"/>
        <pc:sldMkLst>
          <pc:docMk/>
          <pc:sldMk cId="0" sldId="256"/>
        </pc:sldMkLst>
        <pc:spChg chg="mod">
          <ac:chgData name="Steve Shellhammer" userId="0e71f22d-ee3e-49c0-82ff-dbc290af8082" providerId="ADAL" clId="{0C308246-34BB-4981-9FFF-26E63C77BC02}" dt="2020-11-24T19:10:00.256" v="1181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Steve Shellhammer" userId="0e71f22d-ee3e-49c0-82ff-dbc290af8082" providerId="ADAL" clId="{0C308246-34BB-4981-9FFF-26E63C77BC02}" dt="2020-11-24T18:53:08.153" v="51" actId="20577"/>
          <ac:spMkLst>
            <pc:docMk/>
            <pc:sldMk cId="0" sldId="256"/>
            <ac:spMk id="3074" creationId="{00000000-0000-0000-0000-000000000000}"/>
          </ac:spMkLst>
        </pc:spChg>
        <pc:grpChg chg="del">
          <ac:chgData name="Steve Shellhammer" userId="0e71f22d-ee3e-49c0-82ff-dbc290af8082" providerId="ADAL" clId="{0C308246-34BB-4981-9FFF-26E63C77BC02}" dt="2020-11-24T18:53:29.351" v="53" actId="478"/>
          <ac:grpSpMkLst>
            <pc:docMk/>
            <pc:sldMk cId="0" sldId="256"/>
            <ac:grpSpMk id="12" creationId="{00000000-0000-0000-0000-000000000000}"/>
          </ac:grpSpMkLst>
        </pc:grpChg>
        <pc:graphicFrameChg chg="add mod modGraphic">
          <ac:chgData name="Steve Shellhammer" userId="0e71f22d-ee3e-49c0-82ff-dbc290af8082" providerId="ADAL" clId="{0C308246-34BB-4981-9FFF-26E63C77BC02}" dt="2020-11-24T18:59:10.082" v="135"/>
          <ac:graphicFrameMkLst>
            <pc:docMk/>
            <pc:sldMk cId="0" sldId="256"/>
            <ac:graphicFrameMk id="13" creationId="{499722ED-4876-47B0-B105-03719EFD9F46}"/>
          </ac:graphicFrameMkLst>
        </pc:graphicFrameChg>
        <pc:graphicFrameChg chg="del">
          <ac:chgData name="Steve Shellhammer" userId="0e71f22d-ee3e-49c0-82ff-dbc290af8082" providerId="ADAL" clId="{0C308246-34BB-4981-9FFF-26E63C77BC02}" dt="2020-11-24T18:53:24.621" v="52" actId="478"/>
          <ac:graphicFrameMkLst>
            <pc:docMk/>
            <pc:sldMk cId="0" sldId="256"/>
            <ac:graphicFrameMk id="3075" creationId="{00000000-0000-0000-0000-000000000000}"/>
          </ac:graphicFrameMkLst>
        </pc:graphicFrameChg>
      </pc:sldChg>
      <pc:sldChg chg="del">
        <pc:chgData name="Steve Shellhammer" userId="0e71f22d-ee3e-49c0-82ff-dbc290af8082" providerId="ADAL" clId="{0C308246-34BB-4981-9FFF-26E63C77BC02}" dt="2020-11-24T19:04:37.406" v="657" actId="47"/>
        <pc:sldMkLst>
          <pc:docMk/>
          <pc:sldMk cId="3731895628" sldId="264"/>
        </pc:sldMkLst>
      </pc:sldChg>
      <pc:sldChg chg="del">
        <pc:chgData name="Steve Shellhammer" userId="0e71f22d-ee3e-49c0-82ff-dbc290af8082" providerId="ADAL" clId="{0C308246-34BB-4981-9FFF-26E63C77BC02}" dt="2020-11-24T19:04:37.406" v="657" actId="47"/>
        <pc:sldMkLst>
          <pc:docMk/>
          <pc:sldMk cId="1254697515" sldId="283"/>
        </pc:sldMkLst>
      </pc:sldChg>
      <pc:sldChg chg="del">
        <pc:chgData name="Steve Shellhammer" userId="0e71f22d-ee3e-49c0-82ff-dbc290af8082" providerId="ADAL" clId="{0C308246-34BB-4981-9FFF-26E63C77BC02}" dt="2020-11-24T19:04:37.406" v="657" actId="47"/>
        <pc:sldMkLst>
          <pc:docMk/>
          <pc:sldMk cId="2439599667" sldId="290"/>
        </pc:sldMkLst>
      </pc:sldChg>
      <pc:sldChg chg="del">
        <pc:chgData name="Steve Shellhammer" userId="0e71f22d-ee3e-49c0-82ff-dbc290af8082" providerId="ADAL" clId="{0C308246-34BB-4981-9FFF-26E63C77BC02}" dt="2020-11-24T19:04:37.406" v="657" actId="47"/>
        <pc:sldMkLst>
          <pc:docMk/>
          <pc:sldMk cId="464714103" sldId="291"/>
        </pc:sldMkLst>
      </pc:sldChg>
      <pc:sldChg chg="del">
        <pc:chgData name="Steve Shellhammer" userId="0e71f22d-ee3e-49c0-82ff-dbc290af8082" providerId="ADAL" clId="{0C308246-34BB-4981-9FFF-26E63C77BC02}" dt="2020-11-24T19:04:37.406" v="657" actId="47"/>
        <pc:sldMkLst>
          <pc:docMk/>
          <pc:sldMk cId="1762822898" sldId="293"/>
        </pc:sldMkLst>
      </pc:sldChg>
      <pc:sldChg chg="del">
        <pc:chgData name="Steve Shellhammer" userId="0e71f22d-ee3e-49c0-82ff-dbc290af8082" providerId="ADAL" clId="{0C308246-34BB-4981-9FFF-26E63C77BC02}" dt="2020-11-24T19:04:37.406" v="657" actId="47"/>
        <pc:sldMkLst>
          <pc:docMk/>
          <pc:sldMk cId="286340836" sldId="294"/>
        </pc:sldMkLst>
      </pc:sldChg>
      <pc:sldChg chg="del">
        <pc:chgData name="Steve Shellhammer" userId="0e71f22d-ee3e-49c0-82ff-dbc290af8082" providerId="ADAL" clId="{0C308246-34BB-4981-9FFF-26E63C77BC02}" dt="2020-11-24T19:04:37.406" v="657" actId="47"/>
        <pc:sldMkLst>
          <pc:docMk/>
          <pc:sldMk cId="2745616321" sldId="295"/>
        </pc:sldMkLst>
      </pc:sldChg>
      <pc:sldChg chg="modSp new mod">
        <pc:chgData name="Steve Shellhammer" userId="0e71f22d-ee3e-49c0-82ff-dbc290af8082" providerId="ADAL" clId="{0C308246-34BB-4981-9FFF-26E63C77BC02}" dt="2020-11-25T18:16:59.478" v="2259" actId="33524"/>
        <pc:sldMkLst>
          <pc:docMk/>
          <pc:sldMk cId="582603327" sldId="296"/>
        </pc:sldMkLst>
        <pc:spChg chg="mod">
          <ac:chgData name="Steve Shellhammer" userId="0e71f22d-ee3e-49c0-82ff-dbc290af8082" providerId="ADAL" clId="{0C308246-34BB-4981-9FFF-26E63C77BC02}" dt="2020-11-25T18:16:12.079" v="2250" actId="20577"/>
          <ac:spMkLst>
            <pc:docMk/>
            <pc:sldMk cId="582603327" sldId="296"/>
            <ac:spMk id="2" creationId="{DA497807-02B1-4546-B4F3-955DA8AC88D4}"/>
          </ac:spMkLst>
        </pc:spChg>
        <pc:spChg chg="mod">
          <ac:chgData name="Steve Shellhammer" userId="0e71f22d-ee3e-49c0-82ff-dbc290af8082" providerId="ADAL" clId="{0C308246-34BB-4981-9FFF-26E63C77BC02}" dt="2020-11-25T18:16:59.478" v="2259" actId="33524"/>
          <ac:spMkLst>
            <pc:docMk/>
            <pc:sldMk cId="582603327" sldId="296"/>
            <ac:spMk id="3" creationId="{5F705211-EAAC-4D24-875C-44099075E2C1}"/>
          </ac:spMkLst>
        </pc:spChg>
      </pc:sldChg>
      <pc:sldChg chg="modSp add mod">
        <pc:chgData name="Steve Shellhammer" userId="0e71f22d-ee3e-49c0-82ff-dbc290af8082" providerId="ADAL" clId="{0C308246-34BB-4981-9FFF-26E63C77BC02}" dt="2020-11-24T19:23:23.036" v="2221" actId="20577"/>
        <pc:sldMkLst>
          <pc:docMk/>
          <pc:sldMk cId="40392448" sldId="297"/>
        </pc:sldMkLst>
        <pc:spChg chg="mod">
          <ac:chgData name="Steve Shellhammer" userId="0e71f22d-ee3e-49c0-82ff-dbc290af8082" providerId="ADAL" clId="{0C308246-34BB-4981-9FFF-26E63C77BC02}" dt="2020-11-24T19:19:41.792" v="2151" actId="404"/>
          <ac:spMkLst>
            <pc:docMk/>
            <pc:sldMk cId="40392448" sldId="297"/>
            <ac:spMk id="2" creationId="{DA497807-02B1-4546-B4F3-955DA8AC88D4}"/>
          </ac:spMkLst>
        </pc:spChg>
        <pc:spChg chg="mod">
          <ac:chgData name="Steve Shellhammer" userId="0e71f22d-ee3e-49c0-82ff-dbc290af8082" providerId="ADAL" clId="{0C308246-34BB-4981-9FFF-26E63C77BC02}" dt="2020-11-24T19:23:23.036" v="2221" actId="20577"/>
          <ac:spMkLst>
            <pc:docMk/>
            <pc:sldMk cId="40392448" sldId="297"/>
            <ac:spMk id="3" creationId="{5F705211-EAAC-4D24-875C-44099075E2C1}"/>
          </ac:spMkLst>
        </pc:spChg>
      </pc:sldChg>
      <pc:sldMasterChg chg="modSp mod">
        <pc:chgData name="Steve Shellhammer" userId="0e71f22d-ee3e-49c0-82ff-dbc290af8082" providerId="ADAL" clId="{0C308246-34BB-4981-9FFF-26E63C77BC02}" dt="2020-11-24T19:18:58.199" v="2126" actId="20577"/>
        <pc:sldMasterMkLst>
          <pc:docMk/>
          <pc:sldMasterMk cId="0" sldId="2147483648"/>
        </pc:sldMasterMkLst>
        <pc:spChg chg="mod">
          <ac:chgData name="Steve Shellhammer" userId="0e71f22d-ee3e-49c0-82ff-dbc290af8082" providerId="ADAL" clId="{0C308246-34BB-4981-9FFF-26E63C77BC02}" dt="2020-11-24T18:55:49.255" v="83" actId="20577"/>
          <ac:spMkLst>
            <pc:docMk/>
            <pc:sldMasterMk cId="0" sldId="2147483648"/>
            <ac:spMk id="10" creationId="{00000000-0000-0000-0000-000000000000}"/>
          </ac:spMkLst>
        </pc:spChg>
        <pc:spChg chg="mod">
          <ac:chgData name="Steve Shellhammer" userId="0e71f22d-ee3e-49c0-82ff-dbc290af8082" providerId="ADAL" clId="{0C308246-34BB-4981-9FFF-26E63C77BC02}" dt="2020-11-24T19:18:58.199" v="2126" actId="20577"/>
          <ac:spMkLst>
            <pc:docMk/>
            <pc:sldMasterMk cId="0" sldId="2147483648"/>
            <ac:spMk id="1028" creationId="{00000000-0000-0000-0000-000000000000}"/>
          </ac:spMkLst>
        </pc:spChg>
      </pc:sldMasterChg>
    </pc:docChg>
  </pc:docChgLst>
  <pc:docChgLst>
    <pc:chgData name="Steve Shellhammer" userId="0e71f22d-ee3e-49c0-82ff-dbc290af8082" providerId="ADAL" clId="{38E3A2F0-B1C8-4669-BD78-89BB9AC58ABC}"/>
    <pc:docChg chg="modSld modMainMaster">
      <pc:chgData name="Steve Shellhammer" userId="0e71f22d-ee3e-49c0-82ff-dbc290af8082" providerId="ADAL" clId="{38E3A2F0-B1C8-4669-BD78-89BB9AC58ABC}" dt="2020-11-25T18:24:39.247" v="13" actId="20577"/>
      <pc:docMkLst>
        <pc:docMk/>
      </pc:docMkLst>
      <pc:sldChg chg="modSp mod">
        <pc:chgData name="Steve Shellhammer" userId="0e71f22d-ee3e-49c0-82ff-dbc290af8082" providerId="ADAL" clId="{38E3A2F0-B1C8-4669-BD78-89BB9AC58ABC}" dt="2020-11-25T18:24:39.247" v="13" actId="20577"/>
        <pc:sldMkLst>
          <pc:docMk/>
          <pc:sldMk cId="0" sldId="256"/>
        </pc:sldMkLst>
        <pc:spChg chg="mod">
          <ac:chgData name="Steve Shellhammer" userId="0e71f22d-ee3e-49c0-82ff-dbc290af8082" providerId="ADAL" clId="{38E3A2F0-B1C8-4669-BD78-89BB9AC58ABC}" dt="2020-11-25T18:24:39.247" v="13" actId="20577"/>
          <ac:spMkLst>
            <pc:docMk/>
            <pc:sldMk cId="0" sldId="256"/>
            <ac:spMk id="3074" creationId="{00000000-0000-0000-0000-000000000000}"/>
          </ac:spMkLst>
        </pc:spChg>
      </pc:sldChg>
      <pc:sldChg chg="modSp mod">
        <pc:chgData name="Steve Shellhammer" userId="0e71f22d-ee3e-49c0-82ff-dbc290af8082" providerId="ADAL" clId="{38E3A2F0-B1C8-4669-BD78-89BB9AC58ABC}" dt="2020-11-25T18:22:19.838" v="9" actId="20577"/>
        <pc:sldMkLst>
          <pc:docMk/>
          <pc:sldMk cId="582603327" sldId="296"/>
        </pc:sldMkLst>
        <pc:spChg chg="mod">
          <ac:chgData name="Steve Shellhammer" userId="0e71f22d-ee3e-49c0-82ff-dbc290af8082" providerId="ADAL" clId="{38E3A2F0-B1C8-4669-BD78-89BB9AC58ABC}" dt="2020-11-25T18:22:19.838" v="9" actId="20577"/>
          <ac:spMkLst>
            <pc:docMk/>
            <pc:sldMk cId="582603327" sldId="296"/>
            <ac:spMk id="2" creationId="{DA497807-02B1-4546-B4F3-955DA8AC88D4}"/>
          </ac:spMkLst>
        </pc:spChg>
      </pc:sldChg>
      <pc:sldMasterChg chg="modSp mod">
        <pc:chgData name="Steve Shellhammer" userId="0e71f22d-ee3e-49c0-82ff-dbc290af8082" providerId="ADAL" clId="{38E3A2F0-B1C8-4669-BD78-89BB9AC58ABC}" dt="2020-11-25T18:22:00.165" v="5" actId="20577"/>
        <pc:sldMasterMkLst>
          <pc:docMk/>
          <pc:sldMasterMk cId="0" sldId="2147483648"/>
        </pc:sldMasterMkLst>
        <pc:spChg chg="mod">
          <ac:chgData name="Steve Shellhammer" userId="0e71f22d-ee3e-49c0-82ff-dbc290af8082" providerId="ADAL" clId="{38E3A2F0-B1C8-4669-BD78-89BB9AC58ABC}" dt="2020-11-25T18:22:00.165" v="5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Steve Shellhammer" userId="0e71f22d-ee3e-49c0-82ff-dbc290af8082" providerId="ADAL" clId="{F85EE3F7-2439-4BC4-89A3-E414E06055A9}"/>
    <pc:docChg chg="custSel addSld delSld modSld modMainMaster">
      <pc:chgData name="Steve Shellhammer" userId="0e71f22d-ee3e-49c0-82ff-dbc290af8082" providerId="ADAL" clId="{F85EE3F7-2439-4BC4-89A3-E414E06055A9}" dt="2020-06-29T18:51:21.274" v="1522" actId="1037"/>
      <pc:docMkLst>
        <pc:docMk/>
      </pc:docMkLst>
      <pc:sldChg chg="modSp mod">
        <pc:chgData name="Steve Shellhammer" userId="0e71f22d-ee3e-49c0-82ff-dbc290af8082" providerId="ADAL" clId="{F85EE3F7-2439-4BC4-89A3-E414E06055A9}" dt="2020-06-29T18:08:23.364" v="23" actId="20577"/>
        <pc:sldMkLst>
          <pc:docMk/>
          <pc:sldMk cId="0" sldId="256"/>
        </pc:sldMkLst>
        <pc:spChg chg="mod">
          <ac:chgData name="Steve Shellhammer" userId="0e71f22d-ee3e-49c0-82ff-dbc290af8082" providerId="ADAL" clId="{F85EE3F7-2439-4BC4-89A3-E414E06055A9}" dt="2020-06-29T18:08:16.469" v="17" actId="20577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Steve Shellhammer" userId="0e71f22d-ee3e-49c0-82ff-dbc290af8082" providerId="ADAL" clId="{F85EE3F7-2439-4BC4-89A3-E414E06055A9}" dt="2020-06-29T18:08:23.364" v="23" actId="20577"/>
          <ac:spMkLst>
            <pc:docMk/>
            <pc:sldMk cId="0" sldId="256"/>
            <ac:spMk id="3074" creationId="{00000000-0000-0000-0000-000000000000}"/>
          </ac:spMkLst>
        </pc:spChg>
      </pc:sldChg>
      <pc:sldChg chg="addSp delSp modSp mod">
        <pc:chgData name="Steve Shellhammer" userId="0e71f22d-ee3e-49c0-82ff-dbc290af8082" providerId="ADAL" clId="{F85EE3F7-2439-4BC4-89A3-E414E06055A9}" dt="2020-06-29T18:51:21.274" v="1522" actId="1037"/>
        <pc:sldMkLst>
          <pc:docMk/>
          <pc:sldMk cId="2376408962" sldId="269"/>
        </pc:sldMkLst>
        <pc:spChg chg="mod">
          <ac:chgData name="Steve Shellhammer" userId="0e71f22d-ee3e-49c0-82ff-dbc290af8082" providerId="ADAL" clId="{F85EE3F7-2439-4BC4-89A3-E414E06055A9}" dt="2020-06-29T18:48:44.691" v="1507" actId="20577"/>
          <ac:spMkLst>
            <pc:docMk/>
            <pc:sldMk cId="2376408962" sldId="269"/>
            <ac:spMk id="2" creationId="{00000000-0000-0000-0000-000000000000}"/>
          </ac:spMkLst>
        </pc:spChg>
        <pc:graphicFrameChg chg="add mod modGraphic">
          <ac:chgData name="Steve Shellhammer" userId="0e71f22d-ee3e-49c0-82ff-dbc290af8082" providerId="ADAL" clId="{F85EE3F7-2439-4BC4-89A3-E414E06055A9}" dt="2020-06-29T18:51:21.274" v="1522" actId="1037"/>
          <ac:graphicFrameMkLst>
            <pc:docMk/>
            <pc:sldMk cId="2376408962" sldId="269"/>
            <ac:graphicFrameMk id="7" creationId="{EF74B5E1-3B19-4267-AB7F-4ADAA16B9F9C}"/>
          </ac:graphicFrameMkLst>
        </pc:graphicFrameChg>
        <pc:picChg chg="del">
          <ac:chgData name="Steve Shellhammer" userId="0e71f22d-ee3e-49c0-82ff-dbc290af8082" providerId="ADAL" clId="{F85EE3F7-2439-4BC4-89A3-E414E06055A9}" dt="2020-06-29T18:09:53.278" v="30" actId="478"/>
          <ac:picMkLst>
            <pc:docMk/>
            <pc:sldMk cId="2376408962" sldId="269"/>
            <ac:picMk id="3" creationId="{28BDE966-DBE1-43A4-AC00-C907FEAB240A}"/>
          </ac:picMkLst>
        </pc:picChg>
      </pc:sldChg>
      <pc:sldChg chg="addSp modSp mod">
        <pc:chgData name="Steve Shellhammer" userId="0e71f22d-ee3e-49c0-82ff-dbc290af8082" providerId="ADAL" clId="{F85EE3F7-2439-4BC4-89A3-E414E06055A9}" dt="2020-06-29T18:42:11.506" v="1189" actId="20577"/>
        <pc:sldMkLst>
          <pc:docMk/>
          <pc:sldMk cId="1628697714" sldId="280"/>
        </pc:sldMkLst>
        <pc:spChg chg="mod">
          <ac:chgData name="Steve Shellhammer" userId="0e71f22d-ee3e-49c0-82ff-dbc290af8082" providerId="ADAL" clId="{F85EE3F7-2439-4BC4-89A3-E414E06055A9}" dt="2020-06-29T18:37:04.973" v="671" actId="20577"/>
          <ac:spMkLst>
            <pc:docMk/>
            <pc:sldMk cId="1628697714" sldId="280"/>
            <ac:spMk id="3" creationId="{77D41C8B-B134-4FD3-BDEE-B93E12984B67}"/>
          </ac:spMkLst>
        </pc:spChg>
        <pc:spChg chg="add mod">
          <ac:chgData name="Steve Shellhammer" userId="0e71f22d-ee3e-49c0-82ff-dbc290af8082" providerId="ADAL" clId="{F85EE3F7-2439-4BC4-89A3-E414E06055A9}" dt="2020-06-29T18:42:11.506" v="1189" actId="20577"/>
          <ac:spMkLst>
            <pc:docMk/>
            <pc:sldMk cId="1628697714" sldId="280"/>
            <ac:spMk id="7" creationId="{FA9FA587-76F3-4A19-8BEA-BCE7504F825F}"/>
          </ac:spMkLst>
        </pc:spChg>
      </pc:sldChg>
      <pc:sldChg chg="modSp mod">
        <pc:chgData name="Steve Shellhammer" userId="0e71f22d-ee3e-49c0-82ff-dbc290af8082" providerId="ADAL" clId="{F85EE3F7-2439-4BC4-89A3-E414E06055A9}" dt="2020-06-29T18:51:01.466" v="1513" actId="14100"/>
        <pc:sldMkLst>
          <pc:docMk/>
          <pc:sldMk cId="1254697515" sldId="283"/>
        </pc:sldMkLst>
        <pc:spChg chg="mod">
          <ac:chgData name="Steve Shellhammer" userId="0e71f22d-ee3e-49c0-82ff-dbc290af8082" providerId="ADAL" clId="{F85EE3F7-2439-4BC4-89A3-E414E06055A9}" dt="2020-06-29T18:45:04.020" v="1424" actId="14100"/>
          <ac:spMkLst>
            <pc:docMk/>
            <pc:sldMk cId="1254697515" sldId="283"/>
            <ac:spMk id="2" creationId="{699EB5AA-7C1E-43F4-941D-621B834F1BEC}"/>
          </ac:spMkLst>
        </pc:spChg>
        <pc:spChg chg="mod">
          <ac:chgData name="Steve Shellhammer" userId="0e71f22d-ee3e-49c0-82ff-dbc290af8082" providerId="ADAL" clId="{F85EE3F7-2439-4BC4-89A3-E414E06055A9}" dt="2020-06-29T18:51:01.466" v="1513" actId="14100"/>
          <ac:spMkLst>
            <pc:docMk/>
            <pc:sldMk cId="1254697515" sldId="283"/>
            <ac:spMk id="3" creationId="{8E638090-E680-4193-9BF0-7AEB81DB0B05}"/>
          </ac:spMkLst>
        </pc:spChg>
      </pc:sldChg>
      <pc:sldChg chg="del">
        <pc:chgData name="Steve Shellhammer" userId="0e71f22d-ee3e-49c0-82ff-dbc290af8082" providerId="ADAL" clId="{F85EE3F7-2439-4BC4-89A3-E414E06055A9}" dt="2020-06-29T18:45:35.778" v="1454" actId="47"/>
        <pc:sldMkLst>
          <pc:docMk/>
          <pc:sldMk cId="94381728" sldId="284"/>
        </pc:sldMkLst>
      </pc:sldChg>
      <pc:sldChg chg="del">
        <pc:chgData name="Steve Shellhammer" userId="0e71f22d-ee3e-49c0-82ff-dbc290af8082" providerId="ADAL" clId="{F85EE3F7-2439-4BC4-89A3-E414E06055A9}" dt="2020-06-29T18:42:37.064" v="1190" actId="47"/>
        <pc:sldMkLst>
          <pc:docMk/>
          <pc:sldMk cId="736363517" sldId="285"/>
        </pc:sldMkLst>
      </pc:sldChg>
      <pc:sldChg chg="del">
        <pc:chgData name="Steve Shellhammer" userId="0e71f22d-ee3e-49c0-82ff-dbc290af8082" providerId="ADAL" clId="{F85EE3F7-2439-4BC4-89A3-E414E06055A9}" dt="2020-06-29T18:45:35.778" v="1454" actId="47"/>
        <pc:sldMkLst>
          <pc:docMk/>
          <pc:sldMk cId="3122871031" sldId="286"/>
        </pc:sldMkLst>
      </pc:sldChg>
      <pc:sldChg chg="modSp mod">
        <pc:chgData name="Steve Shellhammer" userId="0e71f22d-ee3e-49c0-82ff-dbc290af8082" providerId="ADAL" clId="{F85EE3F7-2439-4BC4-89A3-E414E06055A9}" dt="2020-06-29T18:35:56.015" v="612" actId="20577"/>
        <pc:sldMkLst>
          <pc:docMk/>
          <pc:sldMk cId="2802600461" sldId="287"/>
        </pc:sldMkLst>
        <pc:spChg chg="mod">
          <ac:chgData name="Steve Shellhammer" userId="0e71f22d-ee3e-49c0-82ff-dbc290af8082" providerId="ADAL" clId="{F85EE3F7-2439-4BC4-89A3-E414E06055A9}" dt="2020-06-29T18:32:45.764" v="340" actId="20577"/>
          <ac:spMkLst>
            <pc:docMk/>
            <pc:sldMk cId="2802600461" sldId="287"/>
            <ac:spMk id="2" creationId="{582364B6-1741-4C68-B035-0E64D98B2225}"/>
          </ac:spMkLst>
        </pc:spChg>
        <pc:spChg chg="mod">
          <ac:chgData name="Steve Shellhammer" userId="0e71f22d-ee3e-49c0-82ff-dbc290af8082" providerId="ADAL" clId="{F85EE3F7-2439-4BC4-89A3-E414E06055A9}" dt="2020-06-29T18:35:56.015" v="612" actId="20577"/>
          <ac:spMkLst>
            <pc:docMk/>
            <pc:sldMk cId="2802600461" sldId="287"/>
            <ac:spMk id="3" creationId="{00F6EE0A-EFE5-46FE-94B3-3BC3E2989A6E}"/>
          </ac:spMkLst>
        </pc:spChg>
      </pc:sldChg>
      <pc:sldChg chg="modSp new mod">
        <pc:chgData name="Steve Shellhammer" userId="0e71f22d-ee3e-49c0-82ff-dbc290af8082" providerId="ADAL" clId="{F85EE3F7-2439-4BC4-89A3-E414E06055A9}" dt="2020-06-29T18:37:39.431" v="672" actId="1076"/>
        <pc:sldMkLst>
          <pc:docMk/>
          <pc:sldMk cId="1257753769" sldId="288"/>
        </pc:sldMkLst>
        <pc:spChg chg="mod">
          <ac:chgData name="Steve Shellhammer" userId="0e71f22d-ee3e-49c0-82ff-dbc290af8082" providerId="ADAL" clId="{F85EE3F7-2439-4BC4-89A3-E414E06055A9}" dt="2020-06-29T18:13:36.574" v="119" actId="404"/>
          <ac:spMkLst>
            <pc:docMk/>
            <pc:sldMk cId="1257753769" sldId="288"/>
            <ac:spMk id="2" creationId="{EEF5A738-0FE2-4729-8DF3-55FC31D0A541}"/>
          </ac:spMkLst>
        </pc:spChg>
        <pc:spChg chg="mod">
          <ac:chgData name="Steve Shellhammer" userId="0e71f22d-ee3e-49c0-82ff-dbc290af8082" providerId="ADAL" clId="{F85EE3F7-2439-4BC4-89A3-E414E06055A9}" dt="2020-06-29T18:37:39.431" v="672" actId="1076"/>
          <ac:spMkLst>
            <pc:docMk/>
            <pc:sldMk cId="1257753769" sldId="288"/>
            <ac:spMk id="3" creationId="{81A84675-7923-477B-9098-9CD707BD5B89}"/>
          </ac:spMkLst>
        </pc:spChg>
      </pc:sldChg>
      <pc:sldChg chg="modSp new mod">
        <pc:chgData name="Steve Shellhammer" userId="0e71f22d-ee3e-49c0-82ff-dbc290af8082" providerId="ADAL" clId="{F85EE3F7-2439-4BC4-89A3-E414E06055A9}" dt="2020-06-29T18:15:48.444" v="233" actId="20577"/>
        <pc:sldMkLst>
          <pc:docMk/>
          <pc:sldMk cId="318191217" sldId="289"/>
        </pc:sldMkLst>
        <pc:spChg chg="mod">
          <ac:chgData name="Steve Shellhammer" userId="0e71f22d-ee3e-49c0-82ff-dbc290af8082" providerId="ADAL" clId="{F85EE3F7-2439-4BC4-89A3-E414E06055A9}" dt="2020-06-29T18:15:35.037" v="225" actId="14100"/>
          <ac:spMkLst>
            <pc:docMk/>
            <pc:sldMk cId="318191217" sldId="289"/>
            <ac:spMk id="2" creationId="{35D31D52-5CA7-4907-9E6E-30BB28ED7741}"/>
          </ac:spMkLst>
        </pc:spChg>
        <pc:spChg chg="mod">
          <ac:chgData name="Steve Shellhammer" userId="0e71f22d-ee3e-49c0-82ff-dbc290af8082" providerId="ADAL" clId="{F85EE3F7-2439-4BC4-89A3-E414E06055A9}" dt="2020-06-29T18:15:48.444" v="233" actId="20577"/>
          <ac:spMkLst>
            <pc:docMk/>
            <pc:sldMk cId="318191217" sldId="289"/>
            <ac:spMk id="3" creationId="{91DD8CD2-7BF4-4BBC-82A1-6FA7053EB892}"/>
          </ac:spMkLst>
        </pc:spChg>
      </pc:sldChg>
      <pc:sldChg chg="modSp new mod">
        <pc:chgData name="Steve Shellhammer" userId="0e71f22d-ee3e-49c0-82ff-dbc290af8082" providerId="ADAL" clId="{F85EE3F7-2439-4BC4-89A3-E414E06055A9}" dt="2020-06-29T18:19:23.580" v="327" actId="6549"/>
        <pc:sldMkLst>
          <pc:docMk/>
          <pc:sldMk cId="2439599667" sldId="290"/>
        </pc:sldMkLst>
        <pc:spChg chg="mod">
          <ac:chgData name="Steve Shellhammer" userId="0e71f22d-ee3e-49c0-82ff-dbc290af8082" providerId="ADAL" clId="{F85EE3F7-2439-4BC4-89A3-E414E06055A9}" dt="2020-06-29T18:17:52.544" v="318" actId="14100"/>
          <ac:spMkLst>
            <pc:docMk/>
            <pc:sldMk cId="2439599667" sldId="290"/>
            <ac:spMk id="2" creationId="{E80FAD85-F7AD-4C48-A97B-7C38F2305BF8}"/>
          </ac:spMkLst>
        </pc:spChg>
        <pc:spChg chg="mod">
          <ac:chgData name="Steve Shellhammer" userId="0e71f22d-ee3e-49c0-82ff-dbc290af8082" providerId="ADAL" clId="{F85EE3F7-2439-4BC4-89A3-E414E06055A9}" dt="2020-06-29T18:19:23.580" v="327" actId="6549"/>
          <ac:spMkLst>
            <pc:docMk/>
            <pc:sldMk cId="2439599667" sldId="290"/>
            <ac:spMk id="3" creationId="{2118FBEB-869B-429D-9D5A-975287234DBD}"/>
          </ac:spMkLst>
        </pc:spChg>
      </pc:sldChg>
      <pc:sldChg chg="modSp new mod">
        <pc:chgData name="Steve Shellhammer" userId="0e71f22d-ee3e-49c0-82ff-dbc290af8082" providerId="ADAL" clId="{F85EE3F7-2439-4BC4-89A3-E414E06055A9}" dt="2020-06-29T18:50:28.701" v="1512" actId="6549"/>
        <pc:sldMkLst>
          <pc:docMk/>
          <pc:sldMk cId="464714103" sldId="291"/>
        </pc:sldMkLst>
        <pc:spChg chg="mod">
          <ac:chgData name="Steve Shellhammer" userId="0e71f22d-ee3e-49c0-82ff-dbc290af8082" providerId="ADAL" clId="{F85EE3F7-2439-4BC4-89A3-E414E06055A9}" dt="2020-06-29T18:38:24.045" v="692" actId="404"/>
          <ac:spMkLst>
            <pc:docMk/>
            <pc:sldMk cId="464714103" sldId="291"/>
            <ac:spMk id="2" creationId="{121C64FC-D3BD-4084-A7F4-41CBD1B1B7F9}"/>
          </ac:spMkLst>
        </pc:spChg>
        <pc:spChg chg="mod">
          <ac:chgData name="Steve Shellhammer" userId="0e71f22d-ee3e-49c0-82ff-dbc290af8082" providerId="ADAL" clId="{F85EE3F7-2439-4BC4-89A3-E414E06055A9}" dt="2020-06-29T18:50:28.701" v="1512" actId="6549"/>
          <ac:spMkLst>
            <pc:docMk/>
            <pc:sldMk cId="464714103" sldId="291"/>
            <ac:spMk id="3" creationId="{5FAF55C0-8AEA-453F-BC9C-2F8950711BC4}"/>
          </ac:spMkLst>
        </pc:spChg>
      </pc:sldChg>
      <pc:sldMasterChg chg="modSp mod">
        <pc:chgData name="Steve Shellhammer" userId="0e71f22d-ee3e-49c0-82ff-dbc290af8082" providerId="ADAL" clId="{F85EE3F7-2439-4BC4-89A3-E414E06055A9}" dt="2020-06-29T18:49:58.567" v="1511" actId="20577"/>
        <pc:sldMasterMkLst>
          <pc:docMk/>
          <pc:sldMasterMk cId="0" sldId="2147483648"/>
        </pc:sldMasterMkLst>
        <pc:spChg chg="mod">
          <ac:chgData name="Steve Shellhammer" userId="0e71f22d-ee3e-49c0-82ff-dbc290af8082" providerId="ADAL" clId="{F85EE3F7-2439-4BC4-89A3-E414E06055A9}" dt="2020-06-29T18:49:58.567" v="1511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55" cy="479567"/>
          </a:xfrm>
          <a:prstGeom prst="rect">
            <a:avLst/>
          </a:prstGeom>
        </p:spPr>
        <p:txBody>
          <a:bodyPr vert="horz" lIns="95390" tIns="47695" rIns="95390" bIns="47695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271" y="0"/>
            <a:ext cx="3170255" cy="479567"/>
          </a:xfrm>
          <a:prstGeom prst="rect">
            <a:avLst/>
          </a:prstGeom>
        </p:spPr>
        <p:txBody>
          <a:bodyPr vert="horz" lIns="95390" tIns="47695" rIns="95390" bIns="47695" rtlCol="0"/>
          <a:lstStyle>
            <a:lvl1pPr algn="r">
              <a:defRPr sz="1300"/>
            </a:lvl1pPr>
          </a:lstStyle>
          <a:p>
            <a:fld id="{B87CCAAF-252C-4847-8D16-EDD6B40E4912}" type="datetimeFigureOut">
              <a:rPr lang="en-US" smtClean="0"/>
              <a:pPr/>
              <a:t>11/25/2020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991"/>
            <a:ext cx="3170255" cy="479567"/>
          </a:xfrm>
          <a:prstGeom prst="rect">
            <a:avLst/>
          </a:prstGeom>
        </p:spPr>
        <p:txBody>
          <a:bodyPr vert="horz" lIns="95390" tIns="47695" rIns="95390" bIns="47695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271" y="9119991"/>
            <a:ext cx="3170255" cy="479567"/>
          </a:xfrm>
          <a:prstGeom prst="rect">
            <a:avLst/>
          </a:prstGeom>
        </p:spPr>
        <p:txBody>
          <a:bodyPr vert="horz" lIns="95390" tIns="47695" rIns="95390" bIns="47695" rtlCol="0" anchor="b"/>
          <a:lstStyle>
            <a:lvl1pPr algn="r">
              <a:defRPr sz="13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1"/>
            <a:ext cx="7315200" cy="96012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5390" tIns="47695" rIns="95390" bIns="47695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950299" y="100184"/>
            <a:ext cx="674914" cy="21843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53902" algn="l"/>
                <a:tab pos="1907804" algn="l"/>
                <a:tab pos="2861706" algn="l"/>
                <a:tab pos="3815608" algn="l"/>
                <a:tab pos="4769510" algn="l"/>
                <a:tab pos="5723412" algn="l"/>
                <a:tab pos="6677315" algn="l"/>
                <a:tab pos="7631217" algn="l"/>
                <a:tab pos="8585119" algn="l"/>
                <a:tab pos="9539021" algn="l"/>
                <a:tab pos="10492923" algn="l"/>
              </a:tabLst>
              <a:defRPr sz="15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89987" y="100184"/>
            <a:ext cx="870857" cy="21843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53902" algn="l"/>
                <a:tab pos="1907804" algn="l"/>
                <a:tab pos="2861706" algn="l"/>
                <a:tab pos="3815608" algn="l"/>
                <a:tab pos="4769510" algn="l"/>
                <a:tab pos="5723412" algn="l"/>
                <a:tab pos="6677315" algn="l"/>
                <a:tab pos="7631217" algn="l"/>
                <a:tab pos="8585119" algn="l"/>
                <a:tab pos="9539021" algn="l"/>
                <a:tab pos="10492923" algn="l"/>
              </a:tabLst>
              <a:defRPr sz="15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65238" y="725488"/>
            <a:ext cx="4783137" cy="358775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74690" y="4560818"/>
            <a:ext cx="5364146" cy="431939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7644" tIns="48071" rIns="97644" bIns="48071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652199" y="9295723"/>
            <a:ext cx="973015" cy="18722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76951" algn="l"/>
                <a:tab pos="1430853" algn="l"/>
                <a:tab pos="2384755" algn="l"/>
                <a:tab pos="3338657" algn="l"/>
                <a:tab pos="4292559" algn="l"/>
                <a:tab pos="5246461" algn="l"/>
                <a:tab pos="6200364" algn="l"/>
                <a:tab pos="7154266" algn="l"/>
                <a:tab pos="8108168" algn="l"/>
                <a:tab pos="9062070" algn="l"/>
                <a:tab pos="10015972" algn="l"/>
                <a:tab pos="10969874" algn="l"/>
              </a:tabLst>
              <a:defRPr sz="13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399693" y="9295722"/>
            <a:ext cx="539262" cy="3761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53902" algn="l"/>
                <a:tab pos="1907804" algn="l"/>
                <a:tab pos="2861706" algn="l"/>
                <a:tab pos="3815608" algn="l"/>
                <a:tab pos="4769510" algn="l"/>
                <a:tab pos="5723412" algn="l"/>
                <a:tab pos="6677315" algn="l"/>
                <a:tab pos="7631217" algn="l"/>
                <a:tab pos="8585119" algn="l"/>
                <a:tab pos="9539021" algn="l"/>
                <a:tab pos="10492923" algn="l"/>
              </a:tabLst>
              <a:defRPr sz="13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62001" y="9295723"/>
            <a:ext cx="777457" cy="20005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53902" algn="l"/>
                <a:tab pos="1907804" algn="l"/>
                <a:tab pos="2861706" algn="l"/>
                <a:tab pos="3815608" algn="l"/>
                <a:tab pos="4769510" algn="l"/>
                <a:tab pos="5723412" algn="l"/>
                <a:tab pos="6677315" algn="l"/>
                <a:tab pos="7631217" algn="l"/>
                <a:tab pos="8585119" algn="l"/>
                <a:tab pos="9539021" algn="l"/>
                <a:tab pos="10492923" algn="l"/>
              </a:tabLst>
            </a:pPr>
            <a:r>
              <a:rPr lang="en-US" sz="13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63675" y="9294081"/>
            <a:ext cx="5787851" cy="1642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5390" tIns="47695" rIns="95390" bIns="47695"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83288" y="307121"/>
            <a:ext cx="5948624" cy="1642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5390" tIns="47695" rIns="95390" bIns="47695"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74916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69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85372" indent="-302066" algn="l" defTabSz="474916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69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208265" indent="-241653" algn="l" defTabSz="474916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69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91571" indent="-241653" algn="l" defTabSz="474916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69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174878" indent="-241653" algn="l" defTabSz="474916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69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416531" algn="l" defTabSz="966612" rtl="0" eaLnBrk="1" latinLnBrk="0" hangingPunct="1">
      <a:defRPr sz="1269" kern="1200">
        <a:solidFill>
          <a:schemeClr val="tx1"/>
        </a:solidFill>
        <a:latin typeface="+mn-lt"/>
        <a:ea typeface="+mn-ea"/>
        <a:cs typeface="+mn-cs"/>
      </a:defRPr>
    </a:lvl6pPr>
    <a:lvl7pPr marL="2899837" algn="l" defTabSz="966612" rtl="0" eaLnBrk="1" latinLnBrk="0" hangingPunct="1">
      <a:defRPr sz="1269" kern="1200">
        <a:solidFill>
          <a:schemeClr val="tx1"/>
        </a:solidFill>
        <a:latin typeface="+mn-lt"/>
        <a:ea typeface="+mn-ea"/>
        <a:cs typeface="+mn-cs"/>
      </a:defRPr>
    </a:lvl7pPr>
    <a:lvl8pPr marL="3383143" algn="l" defTabSz="966612" rtl="0" eaLnBrk="1" latinLnBrk="0" hangingPunct="1">
      <a:defRPr sz="1269" kern="1200">
        <a:solidFill>
          <a:schemeClr val="tx1"/>
        </a:solidFill>
        <a:latin typeface="+mn-lt"/>
        <a:ea typeface="+mn-ea"/>
        <a:cs typeface="+mn-cs"/>
      </a:defRPr>
    </a:lvl8pPr>
    <a:lvl9pPr marL="3866449" algn="l" defTabSz="966612" rtl="0" eaLnBrk="1" latinLnBrk="0" hangingPunct="1">
      <a:defRPr sz="1269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217527" y="725921"/>
            <a:ext cx="4880149" cy="358854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5390" tIns="47695" rIns="95390" bIns="47695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4690" y="4560817"/>
            <a:ext cx="5365820" cy="441793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Font typeface="Arial" panose="020B0604020202020204" pitchFamily="34" charset="0"/>
              <a:buChar char="•"/>
              <a:defRPr/>
            </a:lvl1pPr>
            <a:lvl2pPr marL="853463" indent="-365770">
              <a:buFont typeface="Courier New" panose="02070309020205020404" pitchFamily="49" charset="0"/>
              <a:buChar char="o"/>
              <a:defRPr/>
            </a:lvl2pPr>
            <a:lvl3pPr marL="1280195" indent="-304809">
              <a:buFont typeface="Arial" panose="020B0604020202020204" pitchFamily="34" charset="0"/>
              <a:buChar char="•"/>
              <a:defRPr/>
            </a:lvl3pPr>
            <a:lvl4pPr marL="1767887" indent="-304809">
              <a:buFont typeface="Arial" panose="020B0604020202020204" pitchFamily="34" charset="0"/>
              <a:buChar char="•"/>
              <a:defRPr/>
            </a:lvl4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715006" y="6907109"/>
            <a:ext cx="3396821" cy="24553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  <a:defRPr sz="1707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Steve Shellhammer, Qualcomm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743373" y="355601"/>
            <a:ext cx="1999811" cy="29125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  <a:defRPr sz="192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November 2020</a:t>
            </a:r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731520" y="731522"/>
            <a:ext cx="8288868" cy="113622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520" y="2113282"/>
            <a:ext cx="8288868" cy="438742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743373" y="355601"/>
            <a:ext cx="1999811" cy="29125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  <a:defRPr sz="1920" b="1">
                <a:solidFill>
                  <a:srgbClr val="000000"/>
                </a:solidFill>
                <a:latin typeface="Calibri" panose="020F0502020204030204" pitchFamily="34" charset="0"/>
                <a:cs typeface="Arial Unicode MS" charset="0"/>
              </a:defRPr>
            </a:lvl1pPr>
          </a:lstStyle>
          <a:p>
            <a:r>
              <a:rPr lang="en-US" dirty="0"/>
              <a:t>November 2020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715006" y="6907108"/>
            <a:ext cx="3396821" cy="26263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  <a:defRPr sz="1707">
                <a:solidFill>
                  <a:srgbClr val="000000"/>
                </a:solidFill>
                <a:latin typeface="Calibri" panose="020F0502020204030204" pitchFamily="34" charset="0"/>
                <a:cs typeface="Arial Unicode MS" charset="0"/>
              </a:defRPr>
            </a:lvl1pPr>
          </a:lstStyle>
          <a:p>
            <a:r>
              <a:rPr lang="en-GB" dirty="0"/>
              <a:t>Steve Shellhammer (Qualcomm)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470401" y="6907109"/>
            <a:ext cx="728133" cy="38777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  <a:defRPr sz="1707">
                <a:solidFill>
                  <a:srgbClr val="000000"/>
                </a:solidFill>
                <a:latin typeface="Calibri" panose="020F0502020204030204" pitchFamily="34" charset="0"/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731520" y="650240"/>
            <a:ext cx="8290560" cy="1694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706" dirty="0">
              <a:latin typeface="Calibri" panose="020F0502020204030204" pitchFamily="34" charset="0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729828" y="6907108"/>
            <a:ext cx="1022665" cy="26270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</a:pPr>
            <a:r>
              <a:rPr lang="en-GB" sz="1707" dirty="0">
                <a:solidFill>
                  <a:srgbClr val="000000"/>
                </a:solidFill>
                <a:latin typeface="Calibri" panose="020F0502020204030204" pitchFamily="34" charset="0"/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731520" y="6908800"/>
            <a:ext cx="8371840" cy="1694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987" dirty="0">
              <a:latin typeface="Calibri" panose="020F0502020204030204" pitchFamily="34" charset="0"/>
            </a:endParaRPr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334003" y="380978"/>
            <a:ext cx="3733826" cy="29125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79226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  <a:defRPr/>
            </a:pPr>
            <a:r>
              <a:rPr kumimoji="0" lang="en-GB" sz="192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MS Gothic" charset="-128"/>
                <a:cs typeface="Arial Unicode MS" charset="0"/>
              </a:rPr>
              <a:t>doc. EC-20/0245r0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hf hdr="0"/>
  <p:txStyles>
    <p:titleStyle>
      <a:lvl1pPr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840" b="1">
          <a:solidFill>
            <a:srgbClr val="000000"/>
          </a:solidFill>
          <a:latin typeface="Calibri" panose="020F0502020204030204" pitchFamily="34" charset="0"/>
          <a:ea typeface="+mj-ea"/>
          <a:cs typeface="+mj-cs"/>
        </a:defRPr>
      </a:lvl1pPr>
      <a:lvl2pPr marL="792502" indent="-304809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219232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706925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194618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682311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3170004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657697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4145390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65770" indent="-365770" algn="l" defTabSz="479226" rtl="0" eaLnBrk="1" fontAlgn="base" hangingPunct="1">
        <a:spcBef>
          <a:spcPts val="64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560" b="1">
          <a:solidFill>
            <a:srgbClr val="000000"/>
          </a:solidFill>
          <a:latin typeface="Calibri" panose="020F0502020204030204" pitchFamily="34" charset="0"/>
          <a:ea typeface="+mn-ea"/>
          <a:cs typeface="+mn-cs"/>
        </a:defRPr>
      </a:lvl1pPr>
      <a:lvl2pPr marL="792502" indent="-304809" algn="l" defTabSz="479226" rtl="0" eaLnBrk="1" fontAlgn="base" hangingPunct="1">
        <a:spcBef>
          <a:spcPts val="533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133">
          <a:solidFill>
            <a:srgbClr val="000000"/>
          </a:solidFill>
          <a:latin typeface="Calibri" panose="020F0502020204030204" pitchFamily="34" charset="0"/>
          <a:ea typeface="+mn-ea"/>
        </a:defRPr>
      </a:lvl2pPr>
      <a:lvl3pPr marL="1219232" indent="-243846" algn="l" defTabSz="479226" rtl="0" eaLnBrk="1" fontAlgn="base" hangingPunct="1">
        <a:spcBef>
          <a:spcPts val="48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panose="020F0502020204030204" pitchFamily="34" charset="0"/>
          <a:ea typeface="+mn-ea"/>
        </a:defRPr>
      </a:lvl3pPr>
      <a:lvl4pPr marL="1706925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Calibri" panose="020F0502020204030204" pitchFamily="34" charset="0"/>
          <a:ea typeface="+mn-ea"/>
        </a:defRPr>
      </a:lvl4pPr>
      <a:lvl5pPr marL="2194618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Calibri" panose="020F0502020204030204" pitchFamily="34" charset="0"/>
          <a:ea typeface="+mn-ea"/>
        </a:defRPr>
      </a:lvl5pPr>
      <a:lvl6pPr marL="2682311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+mn-lt"/>
          <a:ea typeface="+mn-ea"/>
        </a:defRPr>
      </a:lvl6pPr>
      <a:lvl7pPr marL="3170004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+mn-lt"/>
          <a:ea typeface="+mn-ea"/>
        </a:defRPr>
      </a:lvl7pPr>
      <a:lvl8pPr marL="3657697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+mn-lt"/>
          <a:ea typeface="+mn-ea"/>
        </a:defRPr>
      </a:lvl8pPr>
      <a:lvl9pPr marL="4145390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1pPr>
      <a:lvl2pPr marL="487693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2pPr>
      <a:lvl3pPr marL="975386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3pPr>
      <a:lvl4pPr marL="1463079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4pPr>
      <a:lvl5pPr marL="1950772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5pPr>
      <a:lvl6pPr marL="2438465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6pPr>
      <a:lvl7pPr marL="2926158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7pPr>
      <a:lvl8pPr marL="3413851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8pPr>
      <a:lvl9pPr marL="3901544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743373" y="355601"/>
            <a:ext cx="2457015" cy="291254"/>
          </a:xfrm>
        </p:spPr>
        <p:txBody>
          <a:bodyPr/>
          <a:lstStyle/>
          <a:p>
            <a:r>
              <a:rPr lang="en-US" dirty="0"/>
              <a:t>November 2020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867407" y="6907108"/>
            <a:ext cx="3244420" cy="193040"/>
          </a:xfrm>
        </p:spPr>
        <p:txBody>
          <a:bodyPr/>
          <a:lstStyle/>
          <a:p>
            <a:r>
              <a:rPr lang="en-GB" dirty="0"/>
              <a:t>Steve Shellhammer, Qualcomm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731520"/>
            <a:ext cx="8763000" cy="894080"/>
          </a:xfrm>
          <a:ln/>
        </p:spPr>
        <p:txBody>
          <a:bodyPr/>
          <a:lstStyle/>
          <a:p>
            <a:pPr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</a:pPr>
            <a:r>
              <a:rPr lang="en-GB" sz="3200" dirty="0"/>
              <a:t>Frequency Tables of IEEE 802 Wireless Standards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31520" y="1625600"/>
            <a:ext cx="8290560" cy="423334"/>
          </a:xfrm>
          <a:ln/>
        </p:spPr>
        <p:txBody>
          <a:bodyPr/>
          <a:lstStyle/>
          <a:p>
            <a:pPr marL="0" indent="0" algn="ctr">
              <a:spcBef>
                <a:spcPts val="533"/>
              </a:spcBef>
              <a:buNone/>
              <a:tabLst>
                <a:tab pos="973693" algn="l"/>
                <a:tab pos="1949079" algn="l"/>
                <a:tab pos="2924465" algn="l"/>
                <a:tab pos="3899851" algn="l"/>
                <a:tab pos="4875237" algn="l"/>
                <a:tab pos="5850623" algn="l"/>
                <a:tab pos="6826009" algn="l"/>
                <a:tab pos="7801395" algn="l"/>
                <a:tab pos="8776781" algn="l"/>
                <a:tab pos="9752167" algn="l"/>
                <a:tab pos="10727552" algn="l"/>
              </a:tabLst>
            </a:pPr>
            <a:r>
              <a:rPr lang="en-GB" sz="2133" dirty="0"/>
              <a:t>Date:</a:t>
            </a:r>
            <a:r>
              <a:rPr lang="en-GB" sz="2133" b="0" dirty="0"/>
              <a:t> 2020-11-25</a:t>
            </a: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68960" y="2069253"/>
            <a:ext cx="1544320" cy="406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8304" tIns="49152" rIns="98304" bIns="49152"/>
          <a:lstStyle/>
          <a:p>
            <a:pPr>
              <a:spcBef>
                <a:spcPts val="533"/>
              </a:spcBef>
              <a:tabLst>
                <a:tab pos="365770" algn="l"/>
                <a:tab pos="1341156" algn="l"/>
                <a:tab pos="2316542" algn="l"/>
                <a:tab pos="3291927" algn="l"/>
                <a:tab pos="4267313" algn="l"/>
                <a:tab pos="5242699" algn="l"/>
                <a:tab pos="6218085" algn="l"/>
                <a:tab pos="7193471" algn="l"/>
                <a:tab pos="8168857" algn="l"/>
                <a:tab pos="9144243" algn="l"/>
                <a:tab pos="10119629" algn="l"/>
                <a:tab pos="11095015" algn="l"/>
              </a:tabLst>
            </a:pPr>
            <a:r>
              <a:rPr lang="en-GB" sz="2133" dirty="0">
                <a:solidFill>
                  <a:srgbClr val="000000"/>
                </a:solidFill>
                <a:latin typeface="Calibri" panose="020F0502020204030204" pitchFamily="34" charset="0"/>
              </a:rPr>
              <a:t>Authors:</a:t>
            </a:r>
          </a:p>
        </p:txBody>
      </p:sp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499722ED-4876-47B0-B105-03719EFD9F4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9701705"/>
              </p:ext>
            </p:extLst>
          </p:nvPr>
        </p:nvGraphicFramePr>
        <p:xfrm>
          <a:off x="573725" y="2476500"/>
          <a:ext cx="7884475" cy="17145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40118">
                  <a:extLst>
                    <a:ext uri="{9D8B030D-6E8A-4147-A177-3AD203B41FA5}">
                      <a16:colId xmlns:a16="http://schemas.microsoft.com/office/drawing/2014/main" val="1982600515"/>
                    </a:ext>
                  </a:extLst>
                </a:gridCol>
                <a:gridCol w="1996358">
                  <a:extLst>
                    <a:ext uri="{9D8B030D-6E8A-4147-A177-3AD203B41FA5}">
                      <a16:colId xmlns:a16="http://schemas.microsoft.com/office/drawing/2014/main" val="2703258511"/>
                    </a:ext>
                  </a:extLst>
                </a:gridCol>
                <a:gridCol w="3047999">
                  <a:extLst>
                    <a:ext uri="{9D8B030D-6E8A-4147-A177-3AD203B41FA5}">
                      <a16:colId xmlns:a16="http://schemas.microsoft.com/office/drawing/2014/main" val="2006092477"/>
                    </a:ext>
                  </a:extLst>
                </a:gridCol>
              </a:tblGrid>
              <a:tr h="342900">
                <a:tc>
                  <a:txBody>
                    <a:bodyPr/>
                    <a:lstStyle/>
                    <a:p>
                      <a:pPr marL="0" marR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Name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Affiliations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Email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62973176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marL="0" marR="0" lvl="0" indent="0" algn="l" defTabSz="975386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Steve Shellhammer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Qualcomm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75386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shellhammer@ieee.org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49572813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marL="0" marR="0" lvl="0" indent="0" algn="l" defTabSz="975386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Jay Holcomb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Itron, Inc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75386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jholcomb@ieee.org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12887309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marL="0" marR="0" lvl="0" indent="0" algn="l" defTabSz="975386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Paul Nikolich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Self, …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75386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paul.nikolich@att.net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6870623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marL="0" marR="0" lvl="0" indent="0" algn="l" defTabSz="975386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Edward Au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Huawei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75386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edward.ks.au@gmail.com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79316664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497807-02B1-4546-B4F3-955DA8AC88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520" y="731524"/>
            <a:ext cx="8288868" cy="494662"/>
          </a:xfrm>
        </p:spPr>
        <p:txBody>
          <a:bodyPr/>
          <a:lstStyle/>
          <a:p>
            <a:r>
              <a:rPr lang="en-US" sz="3200" dirty="0"/>
              <a:t>Utility of these Frequency Tables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705211-EAAC-4D24-875C-44099075E2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351494"/>
            <a:ext cx="8578427" cy="5430306"/>
          </a:xfrm>
        </p:spPr>
        <p:txBody>
          <a:bodyPr/>
          <a:lstStyle/>
          <a:p>
            <a:r>
              <a:rPr lang="en-US" sz="2400" dirty="0"/>
              <a:t>There are several reasons it would be useful to develop and maintain a table of which IEEE 802 standards specify operation in which frequency bands</a:t>
            </a:r>
          </a:p>
          <a:p>
            <a:pPr lvl="1"/>
            <a:r>
              <a:rPr lang="en-US" sz="2200" dirty="0"/>
              <a:t>Coexistence Assessment documents require identification of which other IEEE 802 standards specify operation in the same frequency band, so these tables would be a useful reference in preparing a Coexistence Assessment document</a:t>
            </a:r>
          </a:p>
          <a:p>
            <a:pPr lvl="1"/>
            <a:r>
              <a:rPr lang="en-US" sz="2200" dirty="0"/>
              <a:t>These tables would provide useful reference to the frequency bands a specific wireless standard is specified to operate</a:t>
            </a:r>
          </a:p>
          <a:p>
            <a:pPr lvl="1"/>
            <a:r>
              <a:rPr lang="en-US" sz="2200" dirty="0"/>
              <a:t>These tables would provide a useful reference on the complete set of frequency bands used by at least one 802 wireless standard</a:t>
            </a:r>
          </a:p>
          <a:p>
            <a:pPr lvl="1"/>
            <a:r>
              <a:rPr lang="en-US" sz="2200" dirty="0"/>
              <a:t>When IEEE 802 comments are being prepared for regulatory bodies these tables would be helpful to site and provide more input from specific standards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FC4CF00-2DB5-4A37-B64A-60CD9021C65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6FFF15-A58A-484D-9CD4-981F542FEF4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Shellhammer, Qualcomm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8F5E16D-B009-451A-A320-C3A8980ED95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826033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497807-02B1-4546-B4F3-955DA8AC88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768773"/>
            <a:ext cx="8153400" cy="907627"/>
          </a:xfrm>
        </p:spPr>
        <p:txBody>
          <a:bodyPr/>
          <a:lstStyle/>
          <a:p>
            <a:r>
              <a:rPr lang="en-US" sz="2800" dirty="0"/>
              <a:t>Possible Method for Development of a Document with these Frequency Tables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705211-EAAC-4D24-875C-44099075E2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981201"/>
            <a:ext cx="8763000" cy="4648199"/>
          </a:xfrm>
        </p:spPr>
        <p:txBody>
          <a:bodyPr/>
          <a:lstStyle/>
          <a:p>
            <a:r>
              <a:rPr lang="en-US" sz="2400" dirty="0"/>
              <a:t>Either 802.18 and/or 802.19 be the maintainer of this document</a:t>
            </a:r>
          </a:p>
          <a:p>
            <a:r>
              <a:rPr lang="en-US" sz="2400" dirty="0"/>
              <a:t>Wireless working groups provide input on which standards and amendments specify operation in which frequency bands</a:t>
            </a:r>
          </a:p>
          <a:p>
            <a:r>
              <a:rPr lang="en-US" sz="2400" dirty="0"/>
              <a:t>Once the initial version is prepared it be reviewed by the wireless working groups, and if any errors are identified those are used to revise the document</a:t>
            </a:r>
          </a:p>
          <a:p>
            <a:r>
              <a:rPr lang="en-US" sz="2400" dirty="0"/>
              <a:t>When a wireless working group develops a new standard or amendment it provides information to 802.18/802.19 in which frequency bands this standard is specified to operate</a:t>
            </a:r>
          </a:p>
          <a:p>
            <a:pPr lvl="1"/>
            <a:r>
              <a:rPr lang="en-US" sz="2400" b="1" dirty="0"/>
              <a:t>Do we do this when the standard is approved or sooner?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FC4CF00-2DB5-4A37-B64A-60CD9021C65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6FFF15-A58A-484D-9CD4-981F542FEF4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Shellhammer, Qualcomm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8F5E16D-B009-451A-A320-C3A8980ED95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3924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1037</TotalTime>
  <Words>328</Words>
  <Application>Microsoft Office PowerPoint</Application>
  <PresentationFormat>Custom</PresentationFormat>
  <Paragraphs>43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Courier New</vt:lpstr>
      <vt:lpstr>Times New Roman</vt:lpstr>
      <vt:lpstr>Office Theme</vt:lpstr>
      <vt:lpstr>Frequency Tables of IEEE 802 Wireless Standards</vt:lpstr>
      <vt:lpstr>Utility of these Frequency Tables</vt:lpstr>
      <vt:lpstr>Possible Method for Development of a Document with these Frequency Tables</vt:lpstr>
    </vt:vector>
  </TitlesOfParts>
  <Company>Qualcomm Incorporated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Shellhammer, Steve</dc:creator>
  <cp:lastModifiedBy>Steve Shellhammer</cp:lastModifiedBy>
  <cp:revision>164</cp:revision>
  <cp:lastPrinted>2015-01-08T23:35:49Z</cp:lastPrinted>
  <dcterms:created xsi:type="dcterms:W3CDTF">2014-10-30T17:06:39Z</dcterms:created>
  <dcterms:modified xsi:type="dcterms:W3CDTF">2020-11-25T18:24:42Z</dcterms:modified>
</cp:coreProperties>
</file>