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6"/>
  </p:notesMasterIdLst>
  <p:handoutMasterIdLst>
    <p:handoutMasterId r:id="rId17"/>
  </p:handoutMasterIdLst>
  <p:sldIdLst>
    <p:sldId id="278" r:id="rId5"/>
    <p:sldId id="349" r:id="rId6"/>
    <p:sldId id="344" r:id="rId7"/>
    <p:sldId id="348" r:id="rId8"/>
    <p:sldId id="342" r:id="rId9"/>
    <p:sldId id="350" r:id="rId10"/>
    <p:sldId id="346" r:id="rId11"/>
    <p:sldId id="345" r:id="rId12"/>
    <p:sldId id="351" r:id="rId13"/>
    <p:sldId id="343" r:id="rId14"/>
    <p:sldId id="347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AF36CF-6491-458E-836B-FE2F1BF7C010}" v="90" dt="2020-11-13T17:50:53.8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33" autoAdjust="0"/>
    <p:restoredTop sz="85256" autoAdjust="0"/>
  </p:normalViewPr>
  <p:slideViewPr>
    <p:cSldViewPr>
      <p:cViewPr varScale="1">
        <p:scale>
          <a:sx n="67" d="100"/>
          <a:sy n="67" d="100"/>
        </p:scale>
        <p:origin x="12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18AF36CF-6491-458E-836B-FE2F1BF7C010}"/>
    <pc:docChg chg="custSel addSld modSld sldOrd delMainMaster modMainMaster">
      <pc:chgData name="Jon Rosdahl" userId="2820f357-2dd4-4127-8713-e0bfde0fd756" providerId="ADAL" clId="{18AF36CF-6491-458E-836B-FE2F1BF7C010}" dt="2020-11-13T17:52:27.526" v="1982" actId="20577"/>
      <pc:docMkLst>
        <pc:docMk/>
      </pc:docMkLst>
      <pc:sldChg chg="addSp delSp modSp">
        <pc:chgData name="Jon Rosdahl" userId="2820f357-2dd4-4127-8713-e0bfde0fd756" providerId="ADAL" clId="{18AF36CF-6491-458E-836B-FE2F1BF7C010}" dt="2020-11-13T15:59:55.678" v="743"/>
        <pc:sldMkLst>
          <pc:docMk/>
          <pc:sldMk cId="0" sldId="278"/>
        </pc:sldMkLst>
        <pc:spChg chg="add del mod">
          <ac:chgData name="Jon Rosdahl" userId="2820f357-2dd4-4127-8713-e0bfde0fd756" providerId="ADAL" clId="{18AF36CF-6491-458E-836B-FE2F1BF7C010}" dt="2020-11-13T15:59:55.678" v="743"/>
          <ac:spMkLst>
            <pc:docMk/>
            <pc:sldMk cId="0" sldId="278"/>
            <ac:spMk id="2" creationId="{168D8107-AE2D-4DD9-A9CC-EA5699388484}"/>
          </ac:spMkLst>
        </pc:spChg>
        <pc:spChg chg="add del mod">
          <ac:chgData name="Jon Rosdahl" userId="2820f357-2dd4-4127-8713-e0bfde0fd756" providerId="ADAL" clId="{18AF36CF-6491-458E-836B-FE2F1BF7C010}" dt="2020-11-13T15:59:55.678" v="743"/>
          <ac:spMkLst>
            <pc:docMk/>
            <pc:sldMk cId="0" sldId="278"/>
            <ac:spMk id="3" creationId="{637F6D98-EBD1-4921-AC95-76B6713AD00A}"/>
          </ac:spMkLst>
        </pc:spChg>
        <pc:spChg chg="mod">
          <ac:chgData name="Jon Rosdahl" userId="2820f357-2dd4-4127-8713-e0bfde0fd756" providerId="ADAL" clId="{18AF36CF-6491-458E-836B-FE2F1BF7C010}" dt="2020-11-13T15:54:00.431" v="662" actId="14100"/>
          <ac:spMkLst>
            <pc:docMk/>
            <pc:sldMk cId="0" sldId="278"/>
            <ac:spMk id="111620" creationId="{0948B0E1-BAA4-49D0-A37F-82FE0A73777D}"/>
          </ac:spMkLst>
        </pc:spChg>
        <pc:spChg chg="mod">
          <ac:chgData name="Jon Rosdahl" userId="2820f357-2dd4-4127-8713-e0bfde0fd756" providerId="ADAL" clId="{18AF36CF-6491-458E-836B-FE2F1BF7C010}" dt="2020-11-13T15:51:16.103" v="654" actId="14100"/>
          <ac:spMkLst>
            <pc:docMk/>
            <pc:sldMk cId="0" sldId="278"/>
            <ac:spMk id="111621" creationId="{02834A5A-E28D-425D-A796-166E3C792760}"/>
          </ac:spMkLst>
        </pc:spChg>
      </pc:sldChg>
      <pc:sldChg chg="modSp">
        <pc:chgData name="Jon Rosdahl" userId="2820f357-2dd4-4127-8713-e0bfde0fd756" providerId="ADAL" clId="{18AF36CF-6491-458E-836B-FE2F1BF7C010}" dt="2020-11-13T16:26:46.597" v="1349" actId="20577"/>
        <pc:sldMkLst>
          <pc:docMk/>
          <pc:sldMk cId="0" sldId="342"/>
        </pc:sldMkLst>
        <pc:spChg chg="mod">
          <ac:chgData name="Jon Rosdahl" userId="2820f357-2dd4-4127-8713-e0bfde0fd756" providerId="ADAL" clId="{18AF36CF-6491-458E-836B-FE2F1BF7C010}" dt="2020-11-13T16:26:46.597" v="1349" actId="20577"/>
          <ac:spMkLst>
            <pc:docMk/>
            <pc:sldMk cId="0" sldId="342"/>
            <ac:spMk id="273413" creationId="{7300DCEE-68C1-45C8-949F-BBB8404FA602}"/>
          </ac:spMkLst>
        </pc:spChg>
        <pc:spChg chg="mod">
          <ac:chgData name="Jon Rosdahl" userId="2820f357-2dd4-4127-8713-e0bfde0fd756" providerId="ADAL" clId="{18AF36CF-6491-458E-836B-FE2F1BF7C010}" dt="2020-11-13T15:46:47.313" v="414" actId="1076"/>
          <ac:spMkLst>
            <pc:docMk/>
            <pc:sldMk cId="0" sldId="342"/>
            <ac:spMk id="273414" creationId="{F06A698D-E344-4396-A2F6-3B2E048CFF45}"/>
          </ac:spMkLst>
        </pc:spChg>
      </pc:sldChg>
      <pc:sldChg chg="addSp modSp ord">
        <pc:chgData name="Jon Rosdahl" userId="2820f357-2dd4-4127-8713-e0bfde0fd756" providerId="ADAL" clId="{18AF36CF-6491-458E-836B-FE2F1BF7C010}" dt="2020-11-13T17:52:27.526" v="1982" actId="20577"/>
        <pc:sldMkLst>
          <pc:docMk/>
          <pc:sldMk cId="0" sldId="343"/>
        </pc:sldMkLst>
        <pc:spChg chg="add mod">
          <ac:chgData name="Jon Rosdahl" userId="2820f357-2dd4-4127-8713-e0bfde0fd756" providerId="ADAL" clId="{18AF36CF-6491-458E-836B-FE2F1BF7C010}" dt="2020-11-13T17:52:27.526" v="1982" actId="20577"/>
          <ac:spMkLst>
            <pc:docMk/>
            <pc:sldMk cId="0" sldId="343"/>
            <ac:spMk id="2" creationId="{82277739-66B6-40EB-9580-9458386E0E7F}"/>
          </ac:spMkLst>
        </pc:spChg>
        <pc:spChg chg="mod">
          <ac:chgData name="Jon Rosdahl" userId="2820f357-2dd4-4127-8713-e0bfde0fd756" providerId="ADAL" clId="{18AF36CF-6491-458E-836B-FE2F1BF7C010}" dt="2020-11-13T17:40:54.923" v="1739" actId="20577"/>
          <ac:spMkLst>
            <pc:docMk/>
            <pc:sldMk cId="0" sldId="343"/>
            <ac:spMk id="598020" creationId="{EA070EC2-6458-4DC6-97AA-F4CD63687C31}"/>
          </ac:spMkLst>
        </pc:spChg>
      </pc:sldChg>
      <pc:sldChg chg="addSp delSp modSp add ord">
        <pc:chgData name="Jon Rosdahl" userId="2820f357-2dd4-4127-8713-e0bfde0fd756" providerId="ADAL" clId="{18AF36CF-6491-458E-836B-FE2F1BF7C010}" dt="2020-11-13T15:49:59.742" v="498" actId="20577"/>
        <pc:sldMkLst>
          <pc:docMk/>
          <pc:sldMk cId="1275417415" sldId="344"/>
        </pc:sldMkLst>
        <pc:spChg chg="mod">
          <ac:chgData name="Jon Rosdahl" userId="2820f357-2dd4-4127-8713-e0bfde0fd756" providerId="ADAL" clId="{18AF36CF-6491-458E-836B-FE2F1BF7C010}" dt="2020-11-13T15:42:10.873" v="382" actId="14100"/>
          <ac:spMkLst>
            <pc:docMk/>
            <pc:sldMk cId="1275417415" sldId="344"/>
            <ac:spMk id="2" creationId="{B7AA9269-C127-4216-B1FA-07CC0FD7550D}"/>
          </ac:spMkLst>
        </pc:spChg>
        <pc:spChg chg="mod">
          <ac:chgData name="Jon Rosdahl" userId="2820f357-2dd4-4127-8713-e0bfde0fd756" providerId="ADAL" clId="{18AF36CF-6491-458E-836B-FE2F1BF7C010}" dt="2020-11-13T15:49:59.742" v="498" actId="20577"/>
          <ac:spMkLst>
            <pc:docMk/>
            <pc:sldMk cId="1275417415" sldId="344"/>
            <ac:spMk id="3" creationId="{A892551C-9008-4B9F-ADCA-E4EB1ADD6246}"/>
          </ac:spMkLst>
        </pc:spChg>
        <pc:spChg chg="add del">
          <ac:chgData name="Jon Rosdahl" userId="2820f357-2dd4-4127-8713-e0bfde0fd756" providerId="ADAL" clId="{18AF36CF-6491-458E-836B-FE2F1BF7C010}" dt="2020-11-10T21:47:54.317" v="87"/>
          <ac:spMkLst>
            <pc:docMk/>
            <pc:sldMk cId="1275417415" sldId="344"/>
            <ac:spMk id="4" creationId="{FF369D83-CD43-4651-B936-C14AEAB8ABCB}"/>
          </ac:spMkLst>
        </pc:spChg>
      </pc:sldChg>
      <pc:sldChg chg="modSp add">
        <pc:chgData name="Jon Rosdahl" userId="2820f357-2dd4-4127-8713-e0bfde0fd756" providerId="ADAL" clId="{18AF36CF-6491-458E-836B-FE2F1BF7C010}" dt="2020-11-13T16:36:42.236" v="1478" actId="20577"/>
        <pc:sldMkLst>
          <pc:docMk/>
          <pc:sldMk cId="581570442" sldId="345"/>
        </pc:sldMkLst>
        <pc:spChg chg="mod">
          <ac:chgData name="Jon Rosdahl" userId="2820f357-2dd4-4127-8713-e0bfde0fd756" providerId="ADAL" clId="{18AF36CF-6491-458E-836B-FE2F1BF7C010}" dt="2020-11-10T21:49:05.882" v="132" actId="20577"/>
          <ac:spMkLst>
            <pc:docMk/>
            <pc:sldMk cId="581570442" sldId="345"/>
            <ac:spMk id="2" creationId="{DAC37AD0-1163-4F33-AC87-DFB49AC02031}"/>
          </ac:spMkLst>
        </pc:spChg>
        <pc:spChg chg="mod">
          <ac:chgData name="Jon Rosdahl" userId="2820f357-2dd4-4127-8713-e0bfde0fd756" providerId="ADAL" clId="{18AF36CF-6491-458E-836B-FE2F1BF7C010}" dt="2020-11-13T16:36:42.236" v="1478" actId="20577"/>
          <ac:spMkLst>
            <pc:docMk/>
            <pc:sldMk cId="581570442" sldId="345"/>
            <ac:spMk id="3" creationId="{4F7B9DDB-DC49-41AB-B99D-1272FBC30796}"/>
          </ac:spMkLst>
        </pc:spChg>
      </pc:sldChg>
      <pc:sldChg chg="modSp add ord">
        <pc:chgData name="Jon Rosdahl" userId="2820f357-2dd4-4127-8713-e0bfde0fd756" providerId="ADAL" clId="{18AF36CF-6491-458E-836B-FE2F1BF7C010}" dt="2020-11-13T16:37:03.078" v="1483" actId="20577"/>
        <pc:sldMkLst>
          <pc:docMk/>
          <pc:sldMk cId="1891295650" sldId="346"/>
        </pc:sldMkLst>
        <pc:spChg chg="mod">
          <ac:chgData name="Jon Rosdahl" userId="2820f357-2dd4-4127-8713-e0bfde0fd756" providerId="ADAL" clId="{18AF36CF-6491-458E-836B-FE2F1BF7C010}" dt="2020-11-13T16:36:53.908" v="1479" actId="20577"/>
          <ac:spMkLst>
            <pc:docMk/>
            <pc:sldMk cId="1891295650" sldId="346"/>
            <ac:spMk id="2" creationId="{FA27B634-2EC2-4029-B987-72F6FB81FAB5}"/>
          </ac:spMkLst>
        </pc:spChg>
        <pc:spChg chg="mod">
          <ac:chgData name="Jon Rosdahl" userId="2820f357-2dd4-4127-8713-e0bfde0fd756" providerId="ADAL" clId="{18AF36CF-6491-458E-836B-FE2F1BF7C010}" dt="2020-11-13T16:37:03.078" v="1483" actId="20577"/>
          <ac:spMkLst>
            <pc:docMk/>
            <pc:sldMk cId="1891295650" sldId="346"/>
            <ac:spMk id="3" creationId="{D7A744CD-E934-49FE-B874-8CDB696C073B}"/>
          </ac:spMkLst>
        </pc:spChg>
      </pc:sldChg>
      <pc:sldChg chg="modSp add modNotesTx">
        <pc:chgData name="Jon Rosdahl" userId="2820f357-2dd4-4127-8713-e0bfde0fd756" providerId="ADAL" clId="{18AF36CF-6491-458E-836B-FE2F1BF7C010}" dt="2020-11-13T17:40:25.291" v="1711" actId="20577"/>
        <pc:sldMkLst>
          <pc:docMk/>
          <pc:sldMk cId="2761304245" sldId="347"/>
        </pc:sldMkLst>
        <pc:spChg chg="mod">
          <ac:chgData name="Jon Rosdahl" userId="2820f357-2dd4-4127-8713-e0bfde0fd756" providerId="ADAL" clId="{18AF36CF-6491-458E-836B-FE2F1BF7C010}" dt="2020-11-13T14:44:16.478" v="377" actId="20577"/>
          <ac:spMkLst>
            <pc:docMk/>
            <pc:sldMk cId="2761304245" sldId="347"/>
            <ac:spMk id="2" creationId="{591236A4-908E-4FA0-BD93-01C0DC1C8239}"/>
          </ac:spMkLst>
        </pc:spChg>
        <pc:spChg chg="mod">
          <ac:chgData name="Jon Rosdahl" userId="2820f357-2dd4-4127-8713-e0bfde0fd756" providerId="ADAL" clId="{18AF36CF-6491-458E-836B-FE2F1BF7C010}" dt="2020-11-13T17:40:25.291" v="1711" actId="20577"/>
          <ac:spMkLst>
            <pc:docMk/>
            <pc:sldMk cId="2761304245" sldId="347"/>
            <ac:spMk id="3" creationId="{2915EE7F-D148-4722-88EB-C5D46D3CB511}"/>
          </ac:spMkLst>
        </pc:spChg>
      </pc:sldChg>
      <pc:sldChg chg="modSp add">
        <pc:chgData name="Jon Rosdahl" userId="2820f357-2dd4-4127-8713-e0bfde0fd756" providerId="ADAL" clId="{18AF36CF-6491-458E-836B-FE2F1BF7C010}" dt="2020-11-13T16:27:00.608" v="1357" actId="20577"/>
        <pc:sldMkLst>
          <pc:docMk/>
          <pc:sldMk cId="188954155" sldId="348"/>
        </pc:sldMkLst>
        <pc:spChg chg="mod">
          <ac:chgData name="Jon Rosdahl" userId="2820f357-2dd4-4127-8713-e0bfde0fd756" providerId="ADAL" clId="{18AF36CF-6491-458E-836B-FE2F1BF7C010}" dt="2020-11-13T16:26:50.619" v="1350" actId="20577"/>
          <ac:spMkLst>
            <pc:docMk/>
            <pc:sldMk cId="188954155" sldId="348"/>
            <ac:spMk id="2" creationId="{5C222134-CE6B-444B-BD56-EC240BDCF496}"/>
          </ac:spMkLst>
        </pc:spChg>
        <pc:spChg chg="mod">
          <ac:chgData name="Jon Rosdahl" userId="2820f357-2dd4-4127-8713-e0bfde0fd756" providerId="ADAL" clId="{18AF36CF-6491-458E-836B-FE2F1BF7C010}" dt="2020-11-13T16:27:00.608" v="1357" actId="20577"/>
          <ac:spMkLst>
            <pc:docMk/>
            <pc:sldMk cId="188954155" sldId="348"/>
            <ac:spMk id="3" creationId="{4B1BC66C-6F84-4A2A-A0DE-AAC3F91F0D1D}"/>
          </ac:spMkLst>
        </pc:spChg>
      </pc:sldChg>
      <pc:sldChg chg="modSp add">
        <pc:chgData name="Jon Rosdahl" userId="2820f357-2dd4-4127-8713-e0bfde0fd756" providerId="ADAL" clId="{18AF36CF-6491-458E-836B-FE2F1BF7C010}" dt="2020-11-13T16:04:30.691" v="1030" actId="20577"/>
        <pc:sldMkLst>
          <pc:docMk/>
          <pc:sldMk cId="2548572717" sldId="349"/>
        </pc:sldMkLst>
        <pc:spChg chg="mod">
          <ac:chgData name="Jon Rosdahl" userId="2820f357-2dd4-4127-8713-e0bfde0fd756" providerId="ADAL" clId="{18AF36CF-6491-458E-836B-FE2F1BF7C010}" dt="2020-11-13T16:02:37.158" v="813" actId="20577"/>
          <ac:spMkLst>
            <pc:docMk/>
            <pc:sldMk cId="2548572717" sldId="349"/>
            <ac:spMk id="2" creationId="{D1683228-6790-4A8C-96FD-9149FA3B0ED9}"/>
          </ac:spMkLst>
        </pc:spChg>
        <pc:spChg chg="mod">
          <ac:chgData name="Jon Rosdahl" userId="2820f357-2dd4-4127-8713-e0bfde0fd756" providerId="ADAL" clId="{18AF36CF-6491-458E-836B-FE2F1BF7C010}" dt="2020-11-13T16:04:30.691" v="1030" actId="20577"/>
          <ac:spMkLst>
            <pc:docMk/>
            <pc:sldMk cId="2548572717" sldId="349"/>
            <ac:spMk id="3" creationId="{BB806939-3EF2-416A-886A-C61AD3D20DEE}"/>
          </ac:spMkLst>
        </pc:spChg>
      </pc:sldChg>
      <pc:sldChg chg="modSp add">
        <pc:chgData name="Jon Rosdahl" userId="2820f357-2dd4-4127-8713-e0bfde0fd756" providerId="ADAL" clId="{18AF36CF-6491-458E-836B-FE2F1BF7C010}" dt="2020-11-13T16:37:52.099" v="1499" actId="20577"/>
        <pc:sldMkLst>
          <pc:docMk/>
          <pc:sldMk cId="238799167" sldId="350"/>
        </pc:sldMkLst>
        <pc:spChg chg="mod">
          <ac:chgData name="Jon Rosdahl" userId="2820f357-2dd4-4127-8713-e0bfde0fd756" providerId="ADAL" clId="{18AF36CF-6491-458E-836B-FE2F1BF7C010}" dt="2020-11-13T16:26:41.590" v="1348" actId="20577"/>
          <ac:spMkLst>
            <pc:docMk/>
            <pc:sldMk cId="238799167" sldId="350"/>
            <ac:spMk id="2" creationId="{B5C34A36-6AE5-4C6F-97CB-22DD14DCB2E1}"/>
          </ac:spMkLst>
        </pc:spChg>
        <pc:spChg chg="mod">
          <ac:chgData name="Jon Rosdahl" userId="2820f357-2dd4-4127-8713-e0bfde0fd756" providerId="ADAL" clId="{18AF36CF-6491-458E-836B-FE2F1BF7C010}" dt="2020-11-13T16:37:52.099" v="1499" actId="20577"/>
          <ac:spMkLst>
            <pc:docMk/>
            <pc:sldMk cId="238799167" sldId="350"/>
            <ac:spMk id="3" creationId="{795BAD1B-7A82-4A44-A0D0-AD426B1D6C39}"/>
          </ac:spMkLst>
        </pc:spChg>
      </pc:sldChg>
      <pc:sldChg chg="addSp delSp modSp add modNotesTx">
        <pc:chgData name="Jon Rosdahl" userId="2820f357-2dd4-4127-8713-e0bfde0fd756" providerId="ADAL" clId="{18AF36CF-6491-458E-836B-FE2F1BF7C010}" dt="2020-11-13T17:34:52.042" v="1564" actId="20577"/>
        <pc:sldMkLst>
          <pc:docMk/>
          <pc:sldMk cId="2920201026" sldId="351"/>
        </pc:sldMkLst>
        <pc:spChg chg="del">
          <ac:chgData name="Jon Rosdahl" userId="2820f357-2dd4-4127-8713-e0bfde0fd756" providerId="ADAL" clId="{18AF36CF-6491-458E-836B-FE2F1BF7C010}" dt="2020-11-13T17:32:31.394" v="1501"/>
          <ac:spMkLst>
            <pc:docMk/>
            <pc:sldMk cId="2920201026" sldId="351"/>
            <ac:spMk id="2" creationId="{DD870135-5388-474C-A19B-656F87485738}"/>
          </ac:spMkLst>
        </pc:spChg>
        <pc:spChg chg="del">
          <ac:chgData name="Jon Rosdahl" userId="2820f357-2dd4-4127-8713-e0bfde0fd756" providerId="ADAL" clId="{18AF36CF-6491-458E-836B-FE2F1BF7C010}" dt="2020-11-13T17:32:31.394" v="1501"/>
          <ac:spMkLst>
            <pc:docMk/>
            <pc:sldMk cId="2920201026" sldId="351"/>
            <ac:spMk id="3" creationId="{4A4BD817-EA03-4158-9158-E3ACA117F683}"/>
          </ac:spMkLst>
        </pc:spChg>
        <pc:picChg chg="add mod">
          <ac:chgData name="Jon Rosdahl" userId="2820f357-2dd4-4127-8713-e0bfde0fd756" providerId="ADAL" clId="{18AF36CF-6491-458E-836B-FE2F1BF7C010}" dt="2020-11-13T17:34:31.752" v="1511" actId="14100"/>
          <ac:picMkLst>
            <pc:docMk/>
            <pc:sldMk cId="2920201026" sldId="351"/>
            <ac:picMk id="4" creationId="{05997EF8-D185-48C2-A10F-A3BE18457DA4}"/>
          </ac:picMkLst>
        </pc:picChg>
      </pc:sldChg>
      <pc:sldMasterChg chg="modSp modSldLayout">
        <pc:chgData name="Jon Rosdahl" userId="2820f357-2dd4-4127-8713-e0bfde0fd756" providerId="ADAL" clId="{18AF36CF-6491-458E-836B-FE2F1BF7C010}" dt="2020-11-13T16:00:42.163" v="745"/>
        <pc:sldMasterMkLst>
          <pc:docMk/>
          <pc:sldMasterMk cId="0" sldId="2147483657"/>
        </pc:sldMasterMkLst>
        <pc:spChg chg="mod">
          <ac:chgData name="Jon Rosdahl" userId="2820f357-2dd4-4127-8713-e0bfde0fd756" providerId="ADAL" clId="{18AF36CF-6491-458E-836B-FE2F1BF7C010}" dt="2020-11-13T15:59:33.642" v="742" actId="20577"/>
          <ac:spMkLst>
            <pc:docMk/>
            <pc:sldMasterMk cId="0" sldId="2147483657"/>
            <ac:spMk id="329737" creationId="{574E94E2-9213-4AD7-B295-229AF25838FB}"/>
          </ac:spMkLst>
        </pc:spChg>
        <pc:sldLayoutChg chg="addSp delSp">
          <pc:chgData name="Jon Rosdahl" userId="2820f357-2dd4-4127-8713-e0bfde0fd756" providerId="ADAL" clId="{18AF36CF-6491-458E-836B-FE2F1BF7C010}" dt="2020-11-13T16:00:42.163" v="745"/>
          <pc:sldLayoutMkLst>
            <pc:docMk/>
            <pc:sldMasterMk cId="0" sldId="2147483657"/>
            <pc:sldLayoutMk cId="0" sldId="2147483658"/>
          </pc:sldLayoutMkLst>
          <pc:spChg chg="add">
            <ac:chgData name="Jon Rosdahl" userId="2820f357-2dd4-4127-8713-e0bfde0fd756" providerId="ADAL" clId="{18AF36CF-6491-458E-836B-FE2F1BF7C010}" dt="2020-11-13T16:00:42.163" v="745"/>
            <ac:spMkLst>
              <pc:docMk/>
              <pc:sldMasterMk cId="0" sldId="2147483657"/>
              <pc:sldLayoutMk cId="0" sldId="2147483658"/>
              <ac:spMk id="14" creationId="{8D43B011-15F1-4DD2-8D98-64EE9761B36B}"/>
            </ac:spMkLst>
          </pc:spChg>
          <pc:spChg chg="del">
            <ac:chgData name="Jon Rosdahl" userId="2820f357-2dd4-4127-8713-e0bfde0fd756" providerId="ADAL" clId="{18AF36CF-6491-458E-836B-FE2F1BF7C010}" dt="2020-11-13T16:00:30.126" v="744" actId="478"/>
            <ac:spMkLst>
              <pc:docMk/>
              <pc:sldMasterMk cId="0" sldId="2147483657"/>
              <pc:sldLayoutMk cId="0" sldId="2147483658"/>
              <ac:spMk id="330759" creationId="{0FEF2560-B2FB-4ABB-8AA6-2D1B3476C0EE}"/>
            </ac:spMkLst>
          </pc:spChg>
        </pc:sldLayoutChg>
      </pc:sldMasterChg>
      <pc:sldMasterChg chg="del delSldLayout">
        <pc:chgData name="Jon Rosdahl" userId="2820f357-2dd4-4127-8713-e0bfde0fd756" providerId="ADAL" clId="{18AF36CF-6491-458E-836B-FE2F1BF7C010}" dt="2020-11-13T15:55:28.331" v="674" actId="2696"/>
        <pc:sldMasterMkLst>
          <pc:docMk/>
          <pc:sldMasterMk cId="0" sldId="2147483659"/>
        </pc:sldMasterMkLst>
        <pc:sldLayoutChg chg="del">
          <pc:chgData name="Jon Rosdahl" userId="2820f357-2dd4-4127-8713-e0bfde0fd756" providerId="ADAL" clId="{18AF36CF-6491-458E-836B-FE2F1BF7C010}" dt="2020-11-13T15:55:28.308" v="663" actId="2696"/>
          <pc:sldLayoutMkLst>
            <pc:docMk/>
            <pc:sldMasterMk cId="0" sldId="2147483659"/>
            <pc:sldLayoutMk cId="1048880009" sldId="2147483670"/>
          </pc:sldLayoutMkLst>
        </pc:sldLayoutChg>
        <pc:sldLayoutChg chg="del">
          <pc:chgData name="Jon Rosdahl" userId="2820f357-2dd4-4127-8713-e0bfde0fd756" providerId="ADAL" clId="{18AF36CF-6491-458E-836B-FE2F1BF7C010}" dt="2020-11-13T15:55:28.315" v="664" actId="2696"/>
          <pc:sldLayoutMkLst>
            <pc:docMk/>
            <pc:sldMasterMk cId="0" sldId="2147483659"/>
            <pc:sldLayoutMk cId="858735267" sldId="2147483671"/>
          </pc:sldLayoutMkLst>
        </pc:sldLayoutChg>
        <pc:sldLayoutChg chg="del">
          <pc:chgData name="Jon Rosdahl" userId="2820f357-2dd4-4127-8713-e0bfde0fd756" providerId="ADAL" clId="{18AF36CF-6491-458E-836B-FE2F1BF7C010}" dt="2020-11-13T15:55:28.316" v="665" actId="2696"/>
          <pc:sldLayoutMkLst>
            <pc:docMk/>
            <pc:sldMasterMk cId="0" sldId="2147483659"/>
            <pc:sldLayoutMk cId="1003138887" sldId="2147483672"/>
          </pc:sldLayoutMkLst>
        </pc:sldLayoutChg>
        <pc:sldLayoutChg chg="del">
          <pc:chgData name="Jon Rosdahl" userId="2820f357-2dd4-4127-8713-e0bfde0fd756" providerId="ADAL" clId="{18AF36CF-6491-458E-836B-FE2F1BF7C010}" dt="2020-11-13T15:55:28.318" v="666" actId="2696"/>
          <pc:sldLayoutMkLst>
            <pc:docMk/>
            <pc:sldMasterMk cId="0" sldId="2147483659"/>
            <pc:sldLayoutMk cId="3588358771" sldId="2147483673"/>
          </pc:sldLayoutMkLst>
        </pc:sldLayoutChg>
        <pc:sldLayoutChg chg="del">
          <pc:chgData name="Jon Rosdahl" userId="2820f357-2dd4-4127-8713-e0bfde0fd756" providerId="ADAL" clId="{18AF36CF-6491-458E-836B-FE2F1BF7C010}" dt="2020-11-13T15:55:28.320" v="667" actId="2696"/>
          <pc:sldLayoutMkLst>
            <pc:docMk/>
            <pc:sldMasterMk cId="0" sldId="2147483659"/>
            <pc:sldLayoutMk cId="3786819050" sldId="2147483674"/>
          </pc:sldLayoutMkLst>
        </pc:sldLayoutChg>
        <pc:sldLayoutChg chg="del">
          <pc:chgData name="Jon Rosdahl" userId="2820f357-2dd4-4127-8713-e0bfde0fd756" providerId="ADAL" clId="{18AF36CF-6491-458E-836B-FE2F1BF7C010}" dt="2020-11-13T15:55:28.321" v="668" actId="2696"/>
          <pc:sldLayoutMkLst>
            <pc:docMk/>
            <pc:sldMasterMk cId="0" sldId="2147483659"/>
            <pc:sldLayoutMk cId="3811321689" sldId="2147483675"/>
          </pc:sldLayoutMkLst>
        </pc:sldLayoutChg>
        <pc:sldLayoutChg chg="del">
          <pc:chgData name="Jon Rosdahl" userId="2820f357-2dd4-4127-8713-e0bfde0fd756" providerId="ADAL" clId="{18AF36CF-6491-458E-836B-FE2F1BF7C010}" dt="2020-11-13T15:55:28.323" v="669" actId="2696"/>
          <pc:sldLayoutMkLst>
            <pc:docMk/>
            <pc:sldMasterMk cId="0" sldId="2147483659"/>
            <pc:sldLayoutMk cId="3357701359" sldId="2147483676"/>
          </pc:sldLayoutMkLst>
        </pc:sldLayoutChg>
        <pc:sldLayoutChg chg="del">
          <pc:chgData name="Jon Rosdahl" userId="2820f357-2dd4-4127-8713-e0bfde0fd756" providerId="ADAL" clId="{18AF36CF-6491-458E-836B-FE2F1BF7C010}" dt="2020-11-13T15:55:28.325" v="670" actId="2696"/>
          <pc:sldLayoutMkLst>
            <pc:docMk/>
            <pc:sldMasterMk cId="0" sldId="2147483659"/>
            <pc:sldLayoutMk cId="2082139972" sldId="2147483677"/>
          </pc:sldLayoutMkLst>
        </pc:sldLayoutChg>
        <pc:sldLayoutChg chg="del">
          <pc:chgData name="Jon Rosdahl" userId="2820f357-2dd4-4127-8713-e0bfde0fd756" providerId="ADAL" clId="{18AF36CF-6491-458E-836B-FE2F1BF7C010}" dt="2020-11-13T15:55:28.326" v="671" actId="2696"/>
          <pc:sldLayoutMkLst>
            <pc:docMk/>
            <pc:sldMasterMk cId="0" sldId="2147483659"/>
            <pc:sldLayoutMk cId="1657145717" sldId="2147483678"/>
          </pc:sldLayoutMkLst>
        </pc:sldLayoutChg>
        <pc:sldLayoutChg chg="del">
          <pc:chgData name="Jon Rosdahl" userId="2820f357-2dd4-4127-8713-e0bfde0fd756" providerId="ADAL" clId="{18AF36CF-6491-458E-836B-FE2F1BF7C010}" dt="2020-11-13T15:55:28.327" v="672" actId="2696"/>
          <pc:sldLayoutMkLst>
            <pc:docMk/>
            <pc:sldMasterMk cId="0" sldId="2147483659"/>
            <pc:sldLayoutMk cId="539595456" sldId="2147483679"/>
          </pc:sldLayoutMkLst>
        </pc:sldLayoutChg>
        <pc:sldLayoutChg chg="del">
          <pc:chgData name="Jon Rosdahl" userId="2820f357-2dd4-4127-8713-e0bfde0fd756" providerId="ADAL" clId="{18AF36CF-6491-458E-836B-FE2F1BF7C010}" dt="2020-11-13T15:55:28.328" v="673" actId="2696"/>
          <pc:sldLayoutMkLst>
            <pc:docMk/>
            <pc:sldMasterMk cId="0" sldId="2147483659"/>
            <pc:sldLayoutMk cId="1025389239" sldId="214748368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DE89D638-D155-4AC8-B4CB-ADCBEAE998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IEEE 802 EC-</a:t>
            </a:r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60181EA9-841D-4D8A-86F7-B6024F685C7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November 2020</a:t>
            </a:r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21636DB1-5377-46EA-9DA5-3864BEDDAC4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029FF729-0C68-4D60-9A28-C411B26D0F7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4F29CC0-0CD8-41A9-851B-3CEA81683FF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51E2E4F-2A9D-4D50-9F70-FC71C9963C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IEEE 802 EC-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603B00FB-9ED1-4B0E-BB5C-93EB2ADD28A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November 2020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371FB6D-B5E7-40D0-B6EE-62BBBB2600C5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3EBF9A24-2FA4-4A0F-8092-9836DEDECD2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DDC0B3E9-1E07-411C-A0BD-A081BCB13BC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49D0CAEA-80D8-4C6A-94FE-3B2B8FB31F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B4FDFDE-EE6A-4525-B0D7-A089E73B782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ieee802.or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7760FB-00C3-4169-BFFB-3E0FDB0BC5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D57628-E122-4AB7-B5C3-A6B63AEFF05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21AD0FBB-0F85-4301-B960-6A4432FF371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0CAB1125-66C1-4FE8-95D4-771F293ECA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E08E4F-BDCE-4C3D-B8FE-3B15E2C8691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November 2020</a:t>
            </a:r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C4DB6184-837E-4AD1-A49B-C0649503ED8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IEEE 802 EC-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EDDF94-54A7-4BD4-889F-AFBD165769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C6C495-CF02-455A-8271-59CD2875459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20163DF4-CE1F-42A8-8F95-F5CBF863327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E16B0421-E986-4D26-9F91-E86325212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A03A5-5F7A-44C5-9C35-C44CE389AB6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November 2020</a:t>
            </a:r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E7AF40DC-30BE-4AF2-B50C-F1FD064C028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IEEE 802 EC-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Credit to Andrew Myles for helping with the graph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IEEE 802 EC-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November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4FDFDE-EE6A-4525-B0D7-A089E73B782C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9015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All official tutorial request forms must be submitted no later than 45 days in advance of the Plenary Session.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Approved Tutorial Requests will be assigned a time slot based on the order in which they were received.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US" sz="1200" kern="1200" dirty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The Final Tutorial Schedule will be posted at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http://802world.org/plenary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and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4"/>
              </a:rPr>
              <a:t>http://ieee802.org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no less than 30 days in advance of the Plenary Session.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IEEE 802 EC-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November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4FDFDE-EE6A-4525-B0D7-A089E73B782C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1960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A462EB08-8E69-4532-A6B8-1DED1856E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C9E6368E-1365-4004-91FD-3281246E6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DD45B8AC-BDC0-427E-9D0B-11C5C34D99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E28D4C41-3B45-4414-B938-9EB0EC9DEF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34C3AF49-F3E4-4BE5-971D-1A617D39F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2D4D72BE-FC55-42DF-AB5D-530A373B2913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60" name="Text Box 8">
            <a:extLst>
              <a:ext uri="{FF2B5EF4-FFF2-40B4-BE49-F238E27FC236}">
                <a16:creationId xmlns:a16="http://schemas.microsoft.com/office/drawing/2014/main" id="{A61D05EF-BA37-4A49-A706-51FC15D28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A11882AF-A13F-477F-A53D-B4933385615B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6EBE923E-4B5C-49CB-B32F-90A20A57375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A6A81F0C-D313-4BC9-BCA0-4276E7B25E07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2812B173-28EC-4F01-BA70-495DE87B73B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B9F10E0F-AFCF-43CB-9B14-8EEEE79BE5DE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4" name="Text Box 9">
            <a:extLst>
              <a:ext uri="{FF2B5EF4-FFF2-40B4-BE49-F238E27FC236}">
                <a16:creationId xmlns:a16="http://schemas.microsoft.com/office/drawing/2014/main" id="{8D43B011-15F1-4DD2-8D98-64EE9761B36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2020 November Electronic 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B432F-CC60-405B-A1E1-30C83837B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AA7129-06F6-4C4F-9725-11FB742F7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968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8C1199-4522-4E3F-95F9-9592389624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493DF-9A64-4E0F-96BD-35B4A4FC4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052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3F7E6-D6A1-40EF-B15E-DB30AEC93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A52D5-5F15-4A13-8F8F-9D04E0244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344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31978-D5B9-4678-817A-7E6F8A05C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55CCD0-3937-40A3-B39A-48C513840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2475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9FE44-2104-45AE-BB40-7E68CC7BE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CEEC3-9D72-41A0-BCAB-2DFD53D41B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40E0CB-6124-442B-B261-10902C101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3054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0280B-EA55-4D8A-B62F-D479EAA10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1FD1DB-F511-46DD-B069-7E9850802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03DD79-BC5D-4BCA-90FC-2D3B22EC4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FEDBEC-DD91-45C8-81B3-316544E1C4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E6CA64-2BCE-4A5F-B8B9-B1FF891DC4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442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9AC46-0A11-4F91-8B75-5FF68619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91247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467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1561C-B44D-4354-BA35-7EC7C11D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4184D-A145-4FD0-9EEB-BD1DE85A1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043BBB-1635-4E3A-8F0F-92C7316BD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074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B8AF8-294D-4FF1-93A7-5FD95FB31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4B33AB-6714-4543-B546-7397351572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0EA5A5-78EB-4D99-B678-419FE95F3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9377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9975C83E-9EA5-4BC6-95DA-8B52CEFC1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3C260FE2-ACB6-43B4-85DD-98CD6A910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D91951BA-D5D9-4DE3-B54F-D2F7DBF829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A1FCC9CA-7BB6-47B5-B874-6F9E69E700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12587259-9EEE-49BB-B85C-F2564BE7A8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57CCB530-8D1C-4014-A41E-EAED794A5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E219E338-5B37-422A-9B4D-24AA9621B3E0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>
            <a:extLst>
              <a:ext uri="{FF2B5EF4-FFF2-40B4-BE49-F238E27FC236}">
                <a16:creationId xmlns:a16="http://schemas.microsoft.com/office/drawing/2014/main" id="{1DF6F07B-0ECA-4AA5-A0C4-29C654CDC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574E94E2-9213-4AD7-B295-229AF2583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2020 November Electronic Plenary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6BFC095C-823B-4477-980D-17AB9E30D6BA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8D738049-EAE9-4503-AF64-7DE33974E4A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E76B1876-B1A4-4440-8FCD-B33E6938328F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1D023831-7692-4677-99FD-985886707A5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C8618269-D59A-4AC0-8599-95D0A64B4B7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802_Tutorial_Request_Form.doc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0948B0E1-BAA4-49D0-A37F-82FE0A73777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IEEE 802 Executive Secretary Report for 2020 November Electronic Closing Plenary Report</a:t>
            </a: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02834A5A-E28D-425D-A796-166E3C79276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Jon Rosdahl</a:t>
            </a:r>
            <a:br>
              <a:rPr lang="en-US" altLang="en-US" dirty="0"/>
            </a:br>
            <a:r>
              <a:rPr lang="en-US" altLang="en-US" dirty="0"/>
              <a:t>IEEE 802 Executive Secretary</a:t>
            </a:r>
            <a:br>
              <a:rPr lang="en-US" altLang="en-US" dirty="0"/>
            </a:br>
            <a:r>
              <a:rPr lang="en-US" altLang="en-US" dirty="0"/>
              <a:t>jrosdahl@ieee.org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20" name="Rectangle 4">
            <a:extLst>
              <a:ext uri="{FF2B5EF4-FFF2-40B4-BE49-F238E27FC236}">
                <a16:creationId xmlns:a16="http://schemas.microsoft.com/office/drawing/2014/main" id="{EA070EC2-6458-4DC6-97AA-F4CD63687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Monthly IEEE 802 EC Telecons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277739-66B6-40EB-9580-9458386E0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Dec 1, 2020 – WebEx ID:  173 080 6337</a:t>
            </a:r>
          </a:p>
          <a:p>
            <a:r>
              <a:rPr lang="en-US" sz="2400" dirty="0"/>
              <a:t>Jan 5, 2021 –  WebEx ID: 173 839 3616</a:t>
            </a:r>
          </a:p>
          <a:p>
            <a:r>
              <a:rPr lang="en-US" sz="2400" dirty="0"/>
              <a:t>Feb 2, 2021 – WebEx ID:  173 839 3616</a:t>
            </a:r>
          </a:p>
          <a:p>
            <a:r>
              <a:rPr lang="en-US" sz="2400" dirty="0"/>
              <a:t>Mar 2, 2021 – WebEx ID: 173 839 3616</a:t>
            </a:r>
          </a:p>
          <a:p>
            <a:endParaRPr lang="en-US" sz="2400" dirty="0"/>
          </a:p>
          <a:p>
            <a:r>
              <a:rPr lang="en-US" sz="2400" dirty="0"/>
              <a:t>password: 802ec</a:t>
            </a:r>
          </a:p>
          <a:p>
            <a:endParaRPr lang="en-US" sz="2400" dirty="0"/>
          </a:p>
          <a:p>
            <a:r>
              <a:rPr lang="en-US" sz="2400" dirty="0"/>
              <a:t>Call Time: 13:00-15:00 ET  (1pm – 3pm ET)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236A4-908E-4FA0-BD93-01C0DC1C8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8.07 Call for Tutorials for March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5EE7F-D148-4722-88EB-C5D46D3CB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054975" cy="5211762"/>
          </a:xfrm>
        </p:spPr>
        <p:txBody>
          <a:bodyPr/>
          <a:lstStyle/>
          <a:p>
            <a:pPr lvl="0"/>
            <a:r>
              <a:rPr lang="en-US" sz="2400" kern="0" dirty="0">
                <a:solidFill>
                  <a:srgbClr val="000000"/>
                </a:solidFill>
              </a:rPr>
              <a:t>Tutorials to be held in person: 15 March 2021</a:t>
            </a:r>
          </a:p>
          <a:p>
            <a:pPr lvl="1"/>
            <a:r>
              <a:rPr lang="en-US" sz="2000" kern="0" dirty="0">
                <a:solidFill>
                  <a:srgbClr val="000000"/>
                </a:solidFill>
              </a:rPr>
              <a:t>Tutorials to be held electronic: 9 and 10 March 2021 at 9am ET</a:t>
            </a:r>
          </a:p>
          <a:p>
            <a:pPr lvl="0"/>
            <a:endParaRPr lang="en-US" sz="1050" kern="0" dirty="0">
              <a:solidFill>
                <a:srgbClr val="000000"/>
              </a:solidFill>
            </a:endParaRPr>
          </a:p>
          <a:p>
            <a:pPr lvl="0"/>
            <a:r>
              <a:rPr lang="en-US" sz="2400" kern="0" dirty="0">
                <a:solidFill>
                  <a:srgbClr val="000000"/>
                </a:solidFill>
              </a:rPr>
              <a:t>Tutorial Request form: </a:t>
            </a:r>
            <a:r>
              <a:rPr lang="en-US" sz="1800" kern="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http://www.ieee802.org/802_tutorials/802_Tutorial_Request_Form.doc</a:t>
            </a:r>
            <a:r>
              <a:rPr lang="en-US" sz="1800" kern="0" dirty="0">
                <a:solidFill>
                  <a:schemeClr val="accent2"/>
                </a:solidFill>
              </a:rPr>
              <a:t> </a:t>
            </a:r>
          </a:p>
          <a:p>
            <a:pPr lvl="0"/>
            <a:endParaRPr lang="en-US" sz="1200" kern="0" dirty="0">
              <a:solidFill>
                <a:srgbClr val="000000"/>
              </a:solidFill>
            </a:endParaRPr>
          </a:p>
          <a:p>
            <a:pPr lvl="0"/>
            <a:r>
              <a:rPr lang="en-US" sz="2400" kern="0" dirty="0">
                <a:solidFill>
                  <a:srgbClr val="000000"/>
                </a:solidFill>
              </a:rPr>
              <a:t> As a reminder please refer to Chair's Guidelines section 2.5 Tutorials for the logistics for participating in sponsoring/presenting a Tutorial.</a:t>
            </a:r>
          </a:p>
          <a:p>
            <a:pPr lvl="0"/>
            <a:endParaRPr lang="en-US" sz="1400" kern="0" dirty="0">
              <a:solidFill>
                <a:srgbClr val="000000"/>
              </a:solidFill>
            </a:endParaRPr>
          </a:p>
          <a:p>
            <a:pPr lvl="0"/>
            <a:r>
              <a:rPr lang="en-US" sz="2400" kern="0" dirty="0">
                <a:solidFill>
                  <a:srgbClr val="000000"/>
                </a:solidFill>
              </a:rPr>
              <a:t>Note that Tutorial times are limited to 80 minutes with 10 minutes to allow for presenters to setup and depart.</a:t>
            </a:r>
          </a:p>
          <a:p>
            <a:pPr lvl="0"/>
            <a:endParaRPr lang="en-US" sz="1050" kern="0" dirty="0">
              <a:solidFill>
                <a:srgbClr val="000000"/>
              </a:solidFill>
            </a:endParaRPr>
          </a:p>
          <a:p>
            <a:pPr lvl="0"/>
            <a:r>
              <a:rPr lang="en-US" sz="2400" kern="0" dirty="0">
                <a:solidFill>
                  <a:srgbClr val="000000"/>
                </a:solidFill>
              </a:rPr>
              <a:t>All requests for Tutorials must be made by 29 January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304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83228-6790-4A8C-96FD-9149FA3B0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4.021 Future Venue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06939-3EF2-416A-886A-C61AD3D20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2020 November Electronic Plenary, a request was made for each WG to conduct  a </a:t>
            </a:r>
            <a:r>
              <a:rPr lang="en-US" dirty="0" err="1"/>
              <a:t>strawpoll</a:t>
            </a:r>
            <a:r>
              <a:rPr lang="en-US" dirty="0"/>
              <a:t> with the following question:</a:t>
            </a:r>
          </a:p>
          <a:p>
            <a:pPr lvl="1"/>
            <a:r>
              <a:rPr 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When do you expect the next in person 802.x Session will be?</a:t>
            </a:r>
          </a:p>
          <a:p>
            <a:r>
              <a:rPr lang="en-US" dirty="0"/>
              <a:t>Responses were received by 802.1, 802.3, 802.11, 802.15 and 802.18.</a:t>
            </a:r>
          </a:p>
        </p:txBody>
      </p:sp>
    </p:spTree>
    <p:extLst>
      <p:ext uri="{BB962C8B-B14F-4D97-AF65-F5344CB8AC3E}">
        <p14:creationId xmlns:p14="http://schemas.microsoft.com/office/powerpoint/2010/main" val="2548572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A9269-C127-4216-B1FA-07CC0FD75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509587"/>
          </a:xfrm>
        </p:spPr>
        <p:txBody>
          <a:bodyPr/>
          <a:lstStyle/>
          <a:p>
            <a:r>
              <a:rPr lang="en-US" dirty="0"/>
              <a:t>802.1 Straw Polls: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2551C-9008-4B9F-ADCA-E4EB1ADD6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295400"/>
            <a:ext cx="8054975" cy="5257800"/>
          </a:xfrm>
        </p:spPr>
        <p:txBody>
          <a:bodyPr/>
          <a:lstStyle/>
          <a:p>
            <a:r>
              <a:rPr lang="en-US" sz="1800" dirty="0"/>
              <a:t>When do you expect the next in person 802.1 Session will be?</a:t>
            </a:r>
          </a:p>
          <a:p>
            <a:pPr lvl="1"/>
            <a:r>
              <a:rPr lang="en-US" sz="1800" dirty="0"/>
              <a:t>A.- March 2021                                 3            6%</a:t>
            </a:r>
          </a:p>
          <a:p>
            <a:pPr lvl="1"/>
            <a:r>
              <a:rPr lang="en-US" sz="1800" dirty="0"/>
              <a:t>B.- May 2021                                    7           13%</a:t>
            </a:r>
          </a:p>
          <a:p>
            <a:pPr lvl="1"/>
            <a:r>
              <a:rPr lang="en-US" sz="1800" dirty="0"/>
              <a:t>C.- July 2021                                  12           23%</a:t>
            </a:r>
          </a:p>
          <a:p>
            <a:pPr lvl="1"/>
            <a:r>
              <a:rPr lang="en-US" sz="1800" dirty="0"/>
              <a:t>D.- Sept 2021                                 11           21%</a:t>
            </a:r>
          </a:p>
          <a:p>
            <a:pPr lvl="1"/>
            <a:r>
              <a:rPr lang="en-US" sz="1800" dirty="0"/>
              <a:t>E.- November 2021                          9           17%</a:t>
            </a:r>
          </a:p>
          <a:p>
            <a:pPr lvl="1"/>
            <a:r>
              <a:rPr lang="en-US" sz="1800" dirty="0"/>
              <a:t>F.- after 2021                                    7           13%</a:t>
            </a:r>
          </a:p>
          <a:p>
            <a:pPr lvl="1"/>
            <a:r>
              <a:rPr lang="en-US" sz="1800" dirty="0"/>
              <a:t>No Answer                                        3             6%</a:t>
            </a:r>
          </a:p>
          <a:p>
            <a:r>
              <a:rPr lang="en-US" sz="1800" dirty="0"/>
              <a:t>When do you expect to next attend in person an 802.1 Session?</a:t>
            </a:r>
          </a:p>
          <a:p>
            <a:pPr lvl="1"/>
            <a:r>
              <a:rPr lang="en-US" sz="1800" dirty="0"/>
              <a:t>A.- March 2021                                 2               4%         </a:t>
            </a:r>
          </a:p>
          <a:p>
            <a:pPr lvl="1"/>
            <a:r>
              <a:rPr lang="en-US" sz="1800" dirty="0"/>
              <a:t>B.- May 2021                                    8              15%</a:t>
            </a:r>
          </a:p>
          <a:p>
            <a:pPr lvl="1"/>
            <a:r>
              <a:rPr lang="en-US" sz="1800" dirty="0"/>
              <a:t>C.- July 2021                                  14              27%</a:t>
            </a:r>
          </a:p>
          <a:p>
            <a:pPr lvl="1"/>
            <a:r>
              <a:rPr lang="en-US" sz="1800" dirty="0"/>
              <a:t>D.- Sept 2021                                   9              17%</a:t>
            </a:r>
          </a:p>
          <a:p>
            <a:pPr lvl="1"/>
            <a:r>
              <a:rPr lang="en-US" sz="1800" dirty="0"/>
              <a:t>E.- November 2021                          9              17%</a:t>
            </a:r>
          </a:p>
          <a:p>
            <a:pPr lvl="1"/>
            <a:r>
              <a:rPr lang="en-US" sz="1800" dirty="0"/>
              <a:t>F.- 2022 or later                                7              13%</a:t>
            </a:r>
          </a:p>
          <a:p>
            <a:pPr lvl="1"/>
            <a:r>
              <a:rPr lang="en-US" sz="1800" dirty="0"/>
              <a:t>No Answer                                        3              6%</a:t>
            </a:r>
          </a:p>
        </p:txBody>
      </p:sp>
    </p:spTree>
    <p:extLst>
      <p:ext uri="{BB962C8B-B14F-4D97-AF65-F5344CB8AC3E}">
        <p14:creationId xmlns:p14="http://schemas.microsoft.com/office/powerpoint/2010/main" val="1275417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22134-CE6B-444B-BD56-EC240BDCF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802.3 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BC66C-6F84-4A2A-A0DE-AAC3F91F0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8"/>
            <a:ext cx="8588376" cy="4525962"/>
          </a:xfrm>
        </p:spPr>
        <p:txBody>
          <a:bodyPr/>
          <a:lstStyle/>
          <a:p>
            <a:pPr marL="0" indent="0">
              <a:buNone/>
            </a:pP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MS Gothic"/>
                <a:cs typeface="Times New Roman" panose="02020603050405020304" pitchFamily="18" charset="0"/>
              </a:rPr>
              <a:t>When do you expect the next in person 802.3 Session will be?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March 2021		  8    4%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2021		15    7%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July 2021		44   20%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September 2021		31   14%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November 2021		20    9%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2021		36   16%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answer		71   32%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Total              225</a:t>
            </a:r>
          </a:p>
        </p:txBody>
      </p:sp>
    </p:spTree>
    <p:extLst>
      <p:ext uri="{BB962C8B-B14F-4D97-AF65-F5344CB8AC3E}">
        <p14:creationId xmlns:p14="http://schemas.microsoft.com/office/powerpoint/2010/main" val="188954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7300DCEE-68C1-45C8-949F-BBB8404FA6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802.11 Straw Poll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F06A698D-E344-4396-A2F6-3B2E048CFF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0212" y="1371600"/>
            <a:ext cx="8283575" cy="4525962"/>
          </a:xfrm>
        </p:spPr>
        <p:txBody>
          <a:bodyPr/>
          <a:lstStyle/>
          <a:p>
            <a:pPr lvl="0" defTabSz="449263">
              <a:spcBef>
                <a:spcPts val="600"/>
              </a:spcBef>
              <a:buClr>
                <a:srgbClr val="000000"/>
              </a:buClr>
              <a:buSzPct val="100000"/>
              <a:buNone/>
            </a:pPr>
            <a:r>
              <a:rPr lang="en-US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When do you expect the next in person 802.11 Session will be?</a:t>
            </a:r>
          </a:p>
          <a:p>
            <a:pPr lvl="1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2400" kern="0" dirty="0">
                <a:solidFill>
                  <a:srgbClr val="000000"/>
                </a:solidFill>
                <a:latin typeface="Times New Roman"/>
                <a:ea typeface="MS Gothic"/>
              </a:rPr>
              <a:t>		A.– March 2021     		17/217 (  8%)</a:t>
            </a:r>
          </a:p>
          <a:p>
            <a:pPr lvl="1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2400" kern="0" dirty="0">
                <a:solidFill>
                  <a:srgbClr val="000000"/>
                </a:solidFill>
                <a:latin typeface="Times New Roman"/>
                <a:ea typeface="MS Gothic"/>
              </a:rPr>
              <a:t>      B.- May 2021       		14/217 (  6%)</a:t>
            </a:r>
          </a:p>
          <a:p>
            <a:pPr lvl="1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2400" kern="0" dirty="0">
                <a:solidFill>
                  <a:srgbClr val="000000"/>
                </a:solidFill>
                <a:latin typeface="Times New Roman"/>
                <a:ea typeface="MS Gothic"/>
              </a:rPr>
              <a:t>      C. - July 2021     			57/217 ( 26%)</a:t>
            </a:r>
          </a:p>
          <a:p>
            <a:pPr lvl="1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2400" kern="0" dirty="0">
                <a:solidFill>
                  <a:srgbClr val="000000"/>
                </a:solidFill>
                <a:latin typeface="Times New Roman"/>
                <a:ea typeface="MS Gothic"/>
              </a:rPr>
              <a:t>      D.- Sept 2021      			29/217 ( 13%)</a:t>
            </a:r>
          </a:p>
          <a:p>
            <a:pPr lvl="1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2400" kern="0" dirty="0">
                <a:solidFill>
                  <a:srgbClr val="000000"/>
                </a:solidFill>
                <a:latin typeface="Times New Roman"/>
                <a:ea typeface="MS Gothic"/>
              </a:rPr>
              <a:t>      E.- November 2021  		16/217 (  7%)</a:t>
            </a:r>
          </a:p>
          <a:p>
            <a:pPr lvl="1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2400" kern="0" dirty="0">
                <a:solidFill>
                  <a:srgbClr val="000000"/>
                </a:solidFill>
                <a:latin typeface="Times New Roman"/>
                <a:ea typeface="MS Gothic"/>
              </a:rPr>
              <a:t>      F.- after 2021     			25/217 ( 12%)</a:t>
            </a:r>
          </a:p>
          <a:p>
            <a:pPr lvl="1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2400" kern="0" dirty="0">
                <a:solidFill>
                  <a:srgbClr val="000000"/>
                </a:solidFill>
                <a:latin typeface="Times New Roman"/>
                <a:ea typeface="MS Gothic"/>
              </a:rPr>
              <a:t>		No Answer      			59/217 ( 27%)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34A36-6AE5-4C6F-97CB-22DD14DCB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 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BAD1B-7A82-4A44-A0D0-AD426B1D6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012" y="1200022"/>
            <a:ext cx="8435975" cy="5429377"/>
          </a:xfrm>
        </p:spPr>
        <p:txBody>
          <a:bodyPr/>
          <a:lstStyle/>
          <a:p>
            <a:pPr marL="57150" indent="0">
              <a:buNone/>
            </a:pPr>
            <a:r>
              <a:rPr lang="en-US" sz="1800" dirty="0">
                <a:effectLst/>
              </a:rPr>
              <a:t>When do you expect the next in person 802.15 Session will be?</a:t>
            </a:r>
          </a:p>
          <a:p>
            <a:pPr lvl="1"/>
            <a:r>
              <a:rPr lang="en-US" sz="1400" dirty="0">
                <a:effectLst/>
              </a:rPr>
              <a:t>A.</a:t>
            </a:r>
            <a:r>
              <a:rPr lang="en-US" sz="1400" dirty="0"/>
              <a:t>   </a:t>
            </a:r>
            <a:r>
              <a:rPr lang="en-US" sz="1400" dirty="0">
                <a:effectLst/>
              </a:rPr>
              <a:t>March 2021                   4          8%       </a:t>
            </a:r>
          </a:p>
          <a:p>
            <a:pPr lvl="1"/>
            <a:r>
              <a:rPr lang="en-US" sz="1400" dirty="0">
                <a:effectLst/>
              </a:rPr>
              <a:t>B.</a:t>
            </a:r>
            <a:r>
              <a:rPr lang="en-US" sz="1400" dirty="0"/>
              <a:t>    </a:t>
            </a:r>
            <a:r>
              <a:rPr lang="en-US" sz="1400" dirty="0">
                <a:effectLst/>
              </a:rPr>
              <a:t>May 2021                      1          2%</a:t>
            </a:r>
          </a:p>
          <a:p>
            <a:pPr lvl="1"/>
            <a:r>
              <a:rPr lang="en-US" sz="1400" dirty="0">
                <a:effectLst/>
              </a:rPr>
              <a:t>C.</a:t>
            </a:r>
            <a:r>
              <a:rPr lang="en-US" sz="1400" dirty="0"/>
              <a:t>    </a:t>
            </a:r>
            <a:r>
              <a:rPr lang="en-US" sz="1400" dirty="0">
                <a:effectLst/>
              </a:rPr>
              <a:t>July 2021                      8          16%</a:t>
            </a:r>
          </a:p>
          <a:p>
            <a:pPr lvl="1"/>
            <a:r>
              <a:rPr lang="en-US" sz="1400" dirty="0">
                <a:effectLst/>
              </a:rPr>
              <a:t>D.</a:t>
            </a:r>
            <a:r>
              <a:rPr lang="en-US" sz="1400" dirty="0"/>
              <a:t>   </a:t>
            </a:r>
            <a:r>
              <a:rPr lang="en-US" sz="1400" dirty="0">
                <a:effectLst/>
              </a:rPr>
              <a:t>Sept 2021                    10        20%</a:t>
            </a:r>
          </a:p>
          <a:p>
            <a:pPr lvl="1"/>
            <a:r>
              <a:rPr lang="en-US" sz="1400" dirty="0">
                <a:effectLst/>
              </a:rPr>
              <a:t>E.</a:t>
            </a:r>
            <a:r>
              <a:rPr lang="en-US" sz="1400" dirty="0"/>
              <a:t>    </a:t>
            </a:r>
            <a:r>
              <a:rPr lang="en-US" sz="1400" dirty="0">
                <a:effectLst/>
              </a:rPr>
              <a:t>November 2021          10        20%</a:t>
            </a:r>
          </a:p>
          <a:p>
            <a:pPr lvl="1"/>
            <a:r>
              <a:rPr lang="en-US" sz="1400" dirty="0">
                <a:effectLst/>
              </a:rPr>
              <a:t>F.</a:t>
            </a:r>
            <a:r>
              <a:rPr lang="en-US" sz="1400" dirty="0"/>
              <a:t>    </a:t>
            </a:r>
            <a:r>
              <a:rPr lang="en-US" sz="1400" dirty="0">
                <a:effectLst/>
              </a:rPr>
              <a:t>after 2021                      6          12%</a:t>
            </a:r>
          </a:p>
          <a:p>
            <a:pPr lvl="1"/>
            <a:r>
              <a:rPr lang="en-US" sz="1400" dirty="0">
                <a:effectLst/>
              </a:rPr>
              <a:t>G.</a:t>
            </a:r>
            <a:r>
              <a:rPr lang="en-US" sz="1400" dirty="0"/>
              <a:t>   </a:t>
            </a:r>
            <a:r>
              <a:rPr lang="en-US" sz="1400" dirty="0">
                <a:effectLst/>
              </a:rPr>
              <a:t>No Answer                    5          10%</a:t>
            </a:r>
          </a:p>
          <a:p>
            <a:pPr lvl="1"/>
            <a:r>
              <a:rPr lang="en-US" sz="1400" dirty="0">
                <a:effectLst/>
              </a:rPr>
              <a:t>Did not respond          	    6          12%</a:t>
            </a:r>
          </a:p>
          <a:p>
            <a:pPr lvl="1"/>
            <a:r>
              <a:rPr lang="en-US" sz="1400" b="1" dirty="0">
                <a:effectLst/>
              </a:rPr>
              <a:t>Total Participants     50        </a:t>
            </a:r>
            <a:endParaRPr lang="en-US" sz="1400" dirty="0">
              <a:effectLst/>
            </a:endParaRPr>
          </a:p>
          <a:p>
            <a:pPr marL="0" indent="0">
              <a:buNone/>
            </a:pPr>
            <a:r>
              <a:rPr lang="en-US" sz="1400" dirty="0">
                <a:effectLst/>
              </a:rPr>
              <a:t>Based upon your affiliation’s and other restrictions, as well as your personal comfort level, when is the earliest you expect to be able to attend an 802.x face-to-face meeting?</a:t>
            </a:r>
          </a:p>
          <a:p>
            <a:pPr lvl="1"/>
            <a:r>
              <a:rPr lang="en-US" sz="1400" dirty="0">
                <a:effectLst/>
              </a:rPr>
              <a:t>A.</a:t>
            </a:r>
            <a:r>
              <a:rPr lang="en-US" sz="1400" dirty="0"/>
              <a:t>   </a:t>
            </a:r>
            <a:r>
              <a:rPr lang="en-US" sz="1400" dirty="0">
                <a:effectLst/>
              </a:rPr>
              <a:t>March 2021                 5          10%</a:t>
            </a:r>
          </a:p>
          <a:p>
            <a:pPr lvl="1"/>
            <a:r>
              <a:rPr lang="en-US" sz="1400" dirty="0">
                <a:effectLst/>
              </a:rPr>
              <a:t>B.</a:t>
            </a:r>
            <a:r>
              <a:rPr lang="en-US" sz="1400" dirty="0"/>
              <a:t>    </a:t>
            </a:r>
            <a:r>
              <a:rPr lang="en-US" sz="1400" dirty="0">
                <a:effectLst/>
              </a:rPr>
              <a:t>May 2021                    3          6%</a:t>
            </a:r>
          </a:p>
          <a:p>
            <a:pPr lvl="1"/>
            <a:r>
              <a:rPr lang="en-US" sz="1400" dirty="0">
                <a:effectLst/>
              </a:rPr>
              <a:t>C.</a:t>
            </a:r>
            <a:r>
              <a:rPr lang="en-US" sz="1400" dirty="0"/>
              <a:t>    </a:t>
            </a:r>
            <a:r>
              <a:rPr lang="en-US" sz="1400" dirty="0">
                <a:effectLst/>
              </a:rPr>
              <a:t>July 2021                    6          12%</a:t>
            </a:r>
          </a:p>
          <a:p>
            <a:pPr lvl="1"/>
            <a:r>
              <a:rPr lang="en-US" sz="1400" dirty="0">
                <a:effectLst/>
              </a:rPr>
              <a:t>D.</a:t>
            </a:r>
            <a:r>
              <a:rPr lang="en-US" sz="1400" dirty="0"/>
              <a:t>   </a:t>
            </a:r>
            <a:r>
              <a:rPr lang="en-US" sz="1400" dirty="0">
                <a:effectLst/>
              </a:rPr>
              <a:t>Sept 2021                    8          16%</a:t>
            </a:r>
          </a:p>
          <a:p>
            <a:pPr lvl="1"/>
            <a:r>
              <a:rPr lang="en-US" sz="1400" dirty="0">
                <a:effectLst/>
              </a:rPr>
              <a:t>E.</a:t>
            </a:r>
            <a:r>
              <a:rPr lang="en-US" sz="1400" dirty="0"/>
              <a:t>    </a:t>
            </a:r>
            <a:r>
              <a:rPr lang="en-US" sz="1400" dirty="0">
                <a:effectLst/>
              </a:rPr>
              <a:t>November 2021          11        22%</a:t>
            </a:r>
          </a:p>
          <a:p>
            <a:pPr lvl="1"/>
            <a:r>
              <a:rPr lang="en-US" sz="1400" dirty="0">
                <a:effectLst/>
              </a:rPr>
              <a:t>F.</a:t>
            </a:r>
            <a:r>
              <a:rPr lang="en-US" sz="1400" dirty="0"/>
              <a:t>    </a:t>
            </a:r>
            <a:r>
              <a:rPr lang="en-US" sz="1400" dirty="0">
                <a:effectLst/>
              </a:rPr>
              <a:t>after 2021                    12        24%</a:t>
            </a:r>
          </a:p>
          <a:p>
            <a:pPr lvl="1"/>
            <a:r>
              <a:rPr lang="en-US" sz="1400" dirty="0">
                <a:effectLst/>
              </a:rPr>
              <a:t>G.</a:t>
            </a:r>
            <a:r>
              <a:rPr lang="en-US" sz="1400" dirty="0"/>
              <a:t>   </a:t>
            </a:r>
            <a:r>
              <a:rPr lang="en-US" sz="1400" dirty="0">
                <a:effectLst/>
              </a:rPr>
              <a:t>No Answer                  3          6%</a:t>
            </a:r>
          </a:p>
          <a:p>
            <a:pPr lvl="1"/>
            <a:r>
              <a:rPr lang="en-US" sz="1400" dirty="0">
                <a:effectLst/>
              </a:rPr>
              <a:t>Did not respond          3          6%</a:t>
            </a:r>
          </a:p>
          <a:p>
            <a:pPr lvl="1"/>
            <a:r>
              <a:rPr lang="en-US" sz="1400" b="1" dirty="0">
                <a:effectLst/>
              </a:rPr>
              <a:t>Total Participants     51 </a:t>
            </a:r>
            <a:endParaRPr lang="en-US" sz="1400" dirty="0">
              <a:effectLst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99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7B634-2EC2-4029-B987-72F6FB81F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802.18 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744CD-E934-49FE-B874-8CDB696C0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196975"/>
            <a:ext cx="8588375" cy="5432425"/>
          </a:xfrm>
        </p:spPr>
        <p:txBody>
          <a:bodyPr/>
          <a:lstStyle/>
          <a:p>
            <a:r>
              <a:rPr lang="en-US" sz="1800" dirty="0"/>
              <a:t>When do you expect the next in person 802.18 session will be?</a:t>
            </a:r>
          </a:p>
          <a:p>
            <a:pPr marL="0" indent="0">
              <a:buNone/>
            </a:pPr>
            <a:r>
              <a:rPr lang="en-US" sz="1800" dirty="0"/>
              <a:t>	A. March 2021          	  3/39 (  8%)</a:t>
            </a:r>
          </a:p>
          <a:p>
            <a:pPr marL="0" indent="0">
              <a:buNone/>
            </a:pPr>
            <a:r>
              <a:rPr lang="en-US" sz="1800" dirty="0"/>
              <a:t>	B. May 2021            	  1/39 (  3%)</a:t>
            </a:r>
            <a:br>
              <a:rPr lang="en-US" sz="1800" dirty="0"/>
            </a:br>
            <a:r>
              <a:rPr lang="en-US" sz="1800" dirty="0"/>
              <a:t>        	C. July 2021            	12/39 ( 31%)</a:t>
            </a:r>
            <a:br>
              <a:rPr lang="en-US" sz="1800" dirty="0"/>
            </a:br>
            <a:r>
              <a:rPr lang="en-US" sz="1800" dirty="0"/>
              <a:t>	D. September 2021	  9/39 ( 23%)</a:t>
            </a:r>
          </a:p>
          <a:p>
            <a:pPr marL="0" indent="0">
              <a:buNone/>
            </a:pPr>
            <a:r>
              <a:rPr lang="en-US" sz="1800" dirty="0"/>
              <a:t>	E. November 2021   	  4/39 ( 10%)</a:t>
            </a:r>
          </a:p>
          <a:p>
            <a:pPr marL="0" indent="0">
              <a:buNone/>
            </a:pPr>
            <a:r>
              <a:rPr lang="en-US" sz="1800" dirty="0"/>
              <a:t>	F. 2022 or later         	  2/39 (  5%)</a:t>
            </a:r>
            <a:br>
              <a:rPr lang="en-US" sz="1800" dirty="0"/>
            </a:br>
            <a:r>
              <a:rPr lang="en-US" sz="1800" dirty="0"/>
              <a:t>	No Answer                        	  8/39 ( 21%)</a:t>
            </a:r>
          </a:p>
          <a:p>
            <a:r>
              <a:rPr lang="en-US" sz="1600" dirty="0"/>
              <a:t>Based upon your affiliation’s and other restrictions, as well as your personal comfort level, when is the earliest you expect to be able to attend an 802.x face-to-face meeting, with info as of today?</a:t>
            </a:r>
          </a:p>
          <a:p>
            <a:pPr marL="0" indent="0">
              <a:buNone/>
            </a:pPr>
            <a:r>
              <a:rPr lang="en-US" sz="1600" dirty="0"/>
              <a:t>	A. March 2021            7/38 ( 18%)</a:t>
            </a:r>
          </a:p>
          <a:p>
            <a:pPr marL="0" indent="0">
              <a:buNone/>
            </a:pPr>
            <a:r>
              <a:rPr lang="en-US" sz="1600" dirty="0"/>
              <a:t>	B. May 2021               0/38 (  0%)</a:t>
            </a:r>
          </a:p>
          <a:p>
            <a:pPr marL="0" indent="0">
              <a:buNone/>
            </a:pPr>
            <a:r>
              <a:rPr lang="en-US" sz="1600" dirty="0"/>
              <a:t>	C. July 2021             12/38 ( 32%)</a:t>
            </a:r>
          </a:p>
          <a:p>
            <a:pPr marL="0" indent="0">
              <a:buNone/>
            </a:pPr>
            <a:r>
              <a:rPr lang="en-US" sz="1600" dirty="0"/>
              <a:t>	D. September 2021    7/38 ( 18%)</a:t>
            </a:r>
          </a:p>
          <a:p>
            <a:pPr marL="0" indent="0">
              <a:buNone/>
            </a:pPr>
            <a:r>
              <a:rPr lang="en-US" sz="1600" dirty="0"/>
              <a:t>	E. November 2021     4/38 ( 11%) </a:t>
            </a:r>
          </a:p>
          <a:p>
            <a:pPr marL="0" indent="0">
              <a:buNone/>
            </a:pPr>
            <a:r>
              <a:rPr lang="en-US" sz="1600" dirty="0"/>
              <a:t>	F. 2022 or later           2/38 (  5%)</a:t>
            </a:r>
          </a:p>
          <a:p>
            <a:pPr marL="0" indent="0">
              <a:buNone/>
            </a:pPr>
            <a:r>
              <a:rPr lang="en-US" sz="1600" dirty="0"/>
              <a:t>	No Answer                6/38 ( 16%)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91295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37AD0-1163-4F33-AC87-DFB49AC02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Assorted notes/comments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B9DDB-DC49-41AB-B99D-1272FBC30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7978775" cy="5211762"/>
          </a:xfrm>
        </p:spPr>
        <p:txBody>
          <a:bodyPr/>
          <a:lstStyle/>
          <a:p>
            <a:r>
              <a:rPr lang="en-US" sz="2000" dirty="0"/>
              <a:t>802.1</a:t>
            </a:r>
          </a:p>
          <a:p>
            <a:pPr lvl="1"/>
            <a:r>
              <a:rPr lang="en-US" sz="2000" dirty="0"/>
              <a:t>in addition to personal preference to not travel until there is a vaccine, several mentioned that their employers already had travel restrictions in place until the end of either Q1 (at least 3) or Q2 (at least 2) 2021.</a:t>
            </a:r>
          </a:p>
          <a:p>
            <a:r>
              <a:rPr lang="en-US" sz="2000" dirty="0"/>
              <a:t>802.11</a:t>
            </a:r>
          </a:p>
          <a:p>
            <a:pPr lvl="1"/>
            <a:r>
              <a:rPr lang="en-US" sz="2000" dirty="0"/>
              <a:t>At least one company has restrictions announced until end of June 2021</a:t>
            </a:r>
          </a:p>
          <a:p>
            <a:pPr lvl="1"/>
            <a:r>
              <a:rPr lang="en-US" sz="2000" dirty="0"/>
              <a:t>Many companies have indicated that travel policy would be reviewed in January 2021.</a:t>
            </a:r>
          </a:p>
          <a:p>
            <a:r>
              <a:rPr lang="en-US" sz="2000" dirty="0"/>
              <a:t>802.15</a:t>
            </a:r>
          </a:p>
          <a:p>
            <a:pPr lvl="1"/>
            <a:r>
              <a:rPr lang="en-US" sz="1600" dirty="0"/>
              <a:t>For graphing slide, “No Answer” and “No Response” were combined.</a:t>
            </a:r>
          </a:p>
          <a:p>
            <a:r>
              <a:rPr lang="en-US" sz="2000" dirty="0"/>
              <a:t>802.18 </a:t>
            </a:r>
          </a:p>
          <a:p>
            <a:pPr lvl="1"/>
            <a:r>
              <a:rPr lang="en-US" sz="2000" dirty="0"/>
              <a:t>there are .11 and .15 folks included in the </a:t>
            </a:r>
            <a:r>
              <a:rPr lang="en-US" sz="2000" dirty="0" err="1"/>
              <a:t>strawpoll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1570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5997EF8-D185-48C2-A10F-A3BE18457D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04799"/>
            <a:ext cx="8534400" cy="5562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201026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06F03FF-A771-48EB-BD96-F64AB80369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70FF75-E403-4997-99A6-8633813EBE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BF475B-5401-4EDA-A8C1-AB87F7AC0685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ba37140e-f4c5-4a6c-a9b4-20a691ce6c8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4100</TotalTime>
  <Words>1134</Words>
  <Application>Microsoft Office PowerPoint</Application>
  <PresentationFormat>On-screen Show (4:3)</PresentationFormat>
  <Paragraphs>123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ＭＳ Ｐゴシック</vt:lpstr>
      <vt:lpstr>Title slide</vt:lpstr>
      <vt:lpstr>IEEE 802 Executive Secretary Report for 2020 November Electronic Closing Plenary Report</vt:lpstr>
      <vt:lpstr>4.021 Future Venue Report</vt:lpstr>
      <vt:lpstr>802.1 Straw Polls:</vt:lpstr>
      <vt:lpstr>802.3 Straw Polls</vt:lpstr>
      <vt:lpstr>802.11 Straw Poll</vt:lpstr>
      <vt:lpstr>802.15 Straw poll</vt:lpstr>
      <vt:lpstr>802.18 Straw Poll</vt:lpstr>
      <vt:lpstr>Assorted notes/comments</vt:lpstr>
      <vt:lpstr>PowerPoint Presentation</vt:lpstr>
      <vt:lpstr>Monthly IEEE 802 EC Telecons</vt:lpstr>
      <vt:lpstr>8.07 Call for Tutorials for March</vt:lpstr>
    </vt:vector>
  </TitlesOfParts>
  <Company>Qualcomm Technologiy,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Executive Secretary Report for 2020 November Electronic Closing Plenary Report</dc:title>
  <dc:subject>IEEE 802 November Electronic Plenary</dc:subject>
  <dc:creator>Jon Rosdahl</dc:creator>
  <cp:lastModifiedBy>Jon Rosdahl</cp:lastModifiedBy>
  <cp:revision>1</cp:revision>
  <dcterms:created xsi:type="dcterms:W3CDTF">2020-11-10T21:32:27Z</dcterms:created>
  <dcterms:modified xsi:type="dcterms:W3CDTF">2020-11-13T17:52:32Z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