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48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7" y="363379"/>
            <a:ext cx="38023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-20-0216-00-00ec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26 Oct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 2020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Monday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3 Nov 2020, 4-6pm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 2020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Jul 2018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/>
              <a:t>Including SC6 meeting in Oct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69 standards through to PSDO ratification with 36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24739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Staring 60-day ballot </a:t>
            </a:r>
          </a:p>
          <a:p>
            <a:pPr lvl="2"/>
            <a:r>
              <a:rPr lang="en-AU" dirty="0"/>
              <a:t>802.1CMde</a:t>
            </a:r>
          </a:p>
          <a:p>
            <a:pPr lvl="1"/>
            <a:r>
              <a:rPr lang="en-AU" dirty="0"/>
              <a:t>In 60-day ballot</a:t>
            </a:r>
          </a:p>
          <a:p>
            <a:pPr lvl="2"/>
            <a:r>
              <a:rPr lang="en-AU" dirty="0"/>
              <a:t>802.1X</a:t>
            </a:r>
          </a:p>
          <a:p>
            <a:pPr lvl="2"/>
            <a:r>
              <a:rPr lang="en-AU" dirty="0"/>
              <a:t>802.3cn</a:t>
            </a:r>
          </a:p>
          <a:p>
            <a:pPr lvl="2"/>
            <a:r>
              <a:rPr lang="en-AU" dirty="0"/>
              <a:t>802.3cg</a:t>
            </a:r>
          </a:p>
          <a:p>
            <a:pPr lvl="2"/>
            <a:r>
              <a:rPr lang="en-AU" dirty="0"/>
              <a:t>802.3cq</a:t>
            </a:r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Starting FDIS 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kern="0" dirty="0"/>
              <a:t>802.3cb</a:t>
            </a:r>
          </a:p>
          <a:p>
            <a:pPr lvl="2"/>
            <a:r>
              <a:rPr lang="en-AU" kern="0" dirty="0"/>
              <a:t>802.3bt</a:t>
            </a:r>
          </a:p>
          <a:p>
            <a:pPr lvl="2"/>
            <a:r>
              <a:rPr lang="en-AU" kern="0" dirty="0"/>
              <a:t>802.3cd</a:t>
            </a:r>
          </a:p>
          <a:p>
            <a:pPr lvl="1"/>
            <a:r>
              <a:rPr lang="en-AU" sz="1800" kern="0" dirty="0"/>
              <a:t>In FDIS</a:t>
            </a:r>
          </a:p>
          <a:p>
            <a:pPr lvl="2"/>
            <a:r>
              <a:rPr lang="en-AU" kern="0" dirty="0"/>
              <a:t>802.1AE-2018/Cor 1</a:t>
            </a:r>
          </a:p>
          <a:p>
            <a:endParaRPr lang="en-AU" sz="18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Passed FDIS</a:t>
            </a:r>
          </a:p>
          <a:p>
            <a:pPr lvl="2"/>
            <a:r>
              <a:rPr lang="en-AU" kern="0" dirty="0"/>
              <a:t>802.3-REV</a:t>
            </a:r>
          </a:p>
          <a:p>
            <a:pPr lvl="2"/>
            <a:r>
              <a:rPr lang="en-AU" kern="0" dirty="0"/>
              <a:t>802.22</a:t>
            </a:r>
          </a:p>
          <a:p>
            <a:pPr lvl="1"/>
            <a:r>
              <a:rPr lang="en-AU" sz="1800" kern="0" dirty="0"/>
              <a:t>Waiting for publishing</a:t>
            </a:r>
          </a:p>
          <a:p>
            <a:pPr lvl="2"/>
            <a:r>
              <a:rPr lang="en-AU" kern="0" dirty="0"/>
              <a:t>802.1Xck</a:t>
            </a:r>
          </a:p>
          <a:p>
            <a:endParaRPr lang="en-AU" sz="1800" kern="0" dirty="0"/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8D3E-07AC-402A-92F9-610F61E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is discussing a number of activities with potential overlap with IEEE 802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C37-7552-4813-B4CE-ACF99A99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Recent SC6 activities have potential IEEE 802 overlap</a:t>
            </a:r>
          </a:p>
          <a:p>
            <a:pPr lvl="1"/>
            <a:r>
              <a:rPr lang="en-AU" dirty="0"/>
              <a:t>SC6 created a SG on wearable devices, with possible overlap with 802.15.4 activities</a:t>
            </a:r>
          </a:p>
          <a:p>
            <a:pPr lvl="2"/>
            <a:r>
              <a:rPr lang="en-AU" dirty="0"/>
              <a:t>Conductive Fabric Area Network (CFAN) joint project with IEC TC 124</a:t>
            </a:r>
          </a:p>
          <a:p>
            <a:pPr lvl="1"/>
            <a:r>
              <a:rPr lang="en-AU" dirty="0"/>
              <a:t>SC6 created </a:t>
            </a:r>
            <a:r>
              <a:rPr lang="en-CA" i="1" dirty="0"/>
              <a:t>Trustworthiness ad-hoc </a:t>
            </a:r>
            <a:r>
              <a:rPr lang="en-CA" dirty="0"/>
              <a:t>with very broad scope, including security (encryption) issues</a:t>
            </a:r>
          </a:p>
          <a:p>
            <a:pPr lvl="2"/>
            <a:r>
              <a:rPr lang="en-AU" dirty="0"/>
              <a:t>Monitoring for any impact on ISO/IEC/IEEE 8802 standards</a:t>
            </a:r>
          </a:p>
          <a:p>
            <a:pPr lvl="1"/>
            <a:r>
              <a:rPr lang="en-AU" dirty="0"/>
              <a:t>SC6 created a PWI on </a:t>
            </a:r>
            <a:r>
              <a:rPr lang="en-CA" dirty="0"/>
              <a:t>Wake Up Radio based on a proposal, which appears to duplicate 802.11ba and might be of interest to 802.15 WG too</a:t>
            </a:r>
            <a:endParaRPr lang="en-AU" dirty="0"/>
          </a:p>
          <a:p>
            <a:pPr lvl="2"/>
            <a:r>
              <a:rPr lang="en-AU" dirty="0"/>
              <a:t>Proponent will present to 802.11 </a:t>
            </a:r>
            <a:r>
              <a:rPr lang="en-AU" dirty="0" err="1"/>
              <a:t>TGba</a:t>
            </a:r>
            <a:endParaRPr lang="en-AU" dirty="0"/>
          </a:p>
          <a:p>
            <a:pPr lvl="1"/>
            <a:r>
              <a:rPr lang="en-AU" dirty="0"/>
              <a:t>SC discussed a NP for smart grid in licensed spectrum</a:t>
            </a:r>
          </a:p>
          <a:p>
            <a:pPr lvl="2"/>
            <a:r>
              <a:rPr lang="en-AU" dirty="0"/>
              <a:t>Monitoring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C595A-20D6-4A36-9807-DD13C34E0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08447-259D-4EE9-AAF4-32883948C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88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409</Words>
  <Application>Microsoft Office PowerPoint</Application>
  <PresentationFormat>On-screen Show (4:3)</PresentationFormat>
  <Paragraphs>118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 2020 opening report for EC</vt:lpstr>
      <vt:lpstr>The IEEE 802 JTC1 SC has one slot at the Nov 2020 virtual plenary meeting</vt:lpstr>
      <vt:lpstr>IEEE 802 has sent 69 standards through to PSDO ratification with 36 in-process</vt:lpstr>
      <vt:lpstr>A large number of IEEE 802 submissions are in the PSDO balloting &amp; publication process</vt:lpstr>
      <vt:lpstr>SC6 is discussing a number of activities with potential overlap with IEEE 802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2020-10-25T23:19:12Z</dcterms:modified>
</cp:coreProperties>
</file>