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1" r:id="rId3"/>
    <p:sldId id="417" r:id="rId4"/>
    <p:sldId id="512" r:id="rId5"/>
    <p:sldId id="402" r:id="rId6"/>
    <p:sldId id="511" r:id="rId7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110" d="100"/>
          <a:sy n="110" d="100"/>
        </p:scale>
        <p:origin x="94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13-Nov-20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13Nov20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13Nov20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89474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Closing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EC-20/0213r00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0/18-20-0147-01-0000-agenda-electronic-plenary-05-12nov2020-rr-tag-bkk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0/18-20-0149-01-0000-apac-update-november-2020.ppt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.18/dcn/16/18-16-0038-16-0000-teleconference-call-in-info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embed?src=c2gedttabtbj4bps23j4847004%40group.calendar.google.com&amp;ctz=America%2FNew_Yor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13Nov20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Closing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13 November 2020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9485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45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19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5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 12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2hr,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13Nov20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05 Nov 2020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Next sessions plans and status for January, Marchand  May 2021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 is busy  with many standards,  5, 6, 60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Also CEPT getting 6 GHz setup for OJEU in 2021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Peru and Chile have consultations on 6 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Main topic for the day is the FCC 5.9 GHz FNPRM attached to the R&amp;O.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Not a lot of interest.</a:t>
            </a:r>
          </a:p>
          <a:p>
            <a:pPr marL="857250" lvl="2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</a:t>
            </a:r>
            <a:r>
              <a:rPr lang="en-US" dirty="0">
                <a:hlinkClick r:id="rId2"/>
              </a:rPr>
              <a:t>https://mentor.ieee.org/802.18/dcn/20/18-20-0147-01-0000-agenda-electronic-plenary-05-12nov2020-rr-tag-bkk.pptx</a:t>
            </a:r>
            <a:r>
              <a:rPr lang="en-US" dirty="0"/>
              <a:t> </a:t>
            </a:r>
            <a:endParaRPr lang="en-US" sz="280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</a:t>
            </a:r>
          </a:p>
          <a:p>
            <a:pPr marL="0" indent="0">
              <a:spcBef>
                <a:spcPts val="0"/>
              </a:spcBef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13Nov20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12 Nov 2020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Mexico consultation on 6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APAC status, </a:t>
            </a:r>
            <a:r>
              <a:rPr lang="en-US" sz="1800" b="0" dirty="0">
                <a:hlinkClick r:id="rId2"/>
              </a:rPr>
              <a:t>https://mentor.ieee.org/802.18/dcn/20/18-20-0149-01-0000-apac-update-november-2020.pptx</a:t>
            </a:r>
            <a:r>
              <a:rPr lang="en-US" sz="18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Australia, China, Japan, Korea, Malaysia, New Zealand, Singapore, Thailand, Vietnam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ITU-R WP 5D meeting outcome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 One item was on upper 6 GHz band for IMT or not.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WRC-23 Agenda Items (AI) for IEEE 802.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Identified 3 AIs to work on IEEE 802 viewpoints, and 3 other AIs we need to dig deeper.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FCC FNPRM 5.9GHz, do we consider comments?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Wait and review final FNPMR, due 18Nov29 before deciding about comments.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Strong letter to the Commission from US DoT on proceeding and FCC leaning away from DSRC. </a:t>
            </a:r>
            <a:endParaRPr lang="en-US" sz="2000" b="0" dirty="0"/>
          </a:p>
          <a:p>
            <a:pPr lvl="4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USA - Multi-Stake holders on 6 GHz meeting outcome / plans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/>
              <a:t>Just getting going. </a:t>
            </a:r>
          </a:p>
          <a:p>
            <a:pPr marL="0" indent="0">
              <a:spcBef>
                <a:spcPts val="0"/>
              </a:spcBef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13Nov20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4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552681"/>
          </a:xfrm>
        </p:spPr>
        <p:txBody>
          <a:bodyPr/>
          <a:lstStyle/>
          <a:p>
            <a:r>
              <a:rPr lang="en-GB" sz="2400" dirty="0"/>
              <a:t>802.18 Meeting Close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6962"/>
            <a:ext cx="8305800" cy="5378451"/>
          </a:xfrm>
        </p:spPr>
        <p:txBody>
          <a:bodyPr/>
          <a:lstStyle/>
          <a:p>
            <a:r>
              <a:rPr lang="en-US" sz="2000" dirty="0"/>
              <a:t>The RR-TAG adjourned Thursday 12Nov20, this week. </a:t>
            </a:r>
          </a:p>
          <a:p>
            <a:pPr lvl="1"/>
            <a:r>
              <a:rPr lang="en-US" sz="20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“weekly” teleconference</a:t>
            </a:r>
            <a:r>
              <a:rPr lang="en-US" sz="1400" dirty="0"/>
              <a:t>(</a:t>
            </a:r>
            <a:r>
              <a:rPr lang="en-US" sz="1400" dirty="0" err="1"/>
              <a:t>sched’d</a:t>
            </a:r>
            <a:r>
              <a:rPr lang="en-US" sz="1400" dirty="0"/>
              <a:t> to </a:t>
            </a:r>
            <a:r>
              <a:rPr lang="en-US" sz="1400" dirty="0">
                <a:solidFill>
                  <a:schemeClr val="tx1"/>
                </a:solidFill>
              </a:rPr>
              <a:t>07jan21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)</a:t>
            </a:r>
            <a:r>
              <a:rPr lang="en-US" sz="2000" dirty="0"/>
              <a:t>:19Nov20–</a:t>
            </a:r>
            <a:r>
              <a:rPr lang="en-US" sz="2000" i="1" u="sng" dirty="0"/>
              <a:t>15:00–&lt;15:55</a:t>
            </a:r>
            <a:r>
              <a:rPr lang="en-US" sz="20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https://mentor.ieee.org/802.18/dcn/16/18-16-0038-16-0000-teleconference-call-in-info.pptx</a:t>
            </a:r>
            <a:r>
              <a:rPr lang="en-US" sz="1800" dirty="0"/>
              <a:t>  </a:t>
            </a:r>
            <a:r>
              <a:rPr lang="en-US" altLang="en-US" sz="1200" dirty="0"/>
              <a:t>(</a:t>
            </a:r>
            <a:r>
              <a:rPr lang="en-US" altLang="en-US" sz="1200" i="1" u="sng" dirty="0"/>
              <a:t>or latest)</a:t>
            </a:r>
            <a:endParaRPr lang="en-US" altLang="en-US" sz="1800" b="1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Also, see back up slide in 802.18 agendas.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list server.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3"/>
              </a:rPr>
              <a:t>http://ieee802.org/802tele_calendar.html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only 802.18:  </a:t>
            </a:r>
            <a:r>
              <a:rPr lang="en-US" sz="1800" dirty="0">
                <a:hlinkClick r:id="rId4"/>
              </a:rPr>
              <a:t>IEEE 802.18 TAG Calendar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(electronic?) Plenary is currently being considered in March 2021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– Please stay safe.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13Nov20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13Nov20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67439</TotalTime>
  <Words>543</Words>
  <Application>Microsoft Office PowerPoint</Application>
  <PresentationFormat>On-screen Show (4:3)</PresentationFormat>
  <Paragraphs>83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IEEE 802.18 RR-TAG Electronic Plenary LMSC (EC) Closing Report</vt:lpstr>
      <vt:lpstr>802.18 Radio Regulatory Advisory Group – RR-TAG</vt:lpstr>
      <vt:lpstr>802.18 1st meeting discussion items – 05 Nov 2020</vt:lpstr>
      <vt:lpstr>802.18 2nd meeting discussion items – 12 Nov 2020</vt:lpstr>
      <vt:lpstr>802.18 Meeting Close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476</cp:revision>
  <cp:lastPrinted>2017-08-03T16:59:47Z</cp:lastPrinted>
  <dcterms:created xsi:type="dcterms:W3CDTF">2016-03-03T14:54:45Z</dcterms:created>
  <dcterms:modified xsi:type="dcterms:W3CDTF">2020-11-13T13:43:24Z</dcterms:modified>
</cp:coreProperties>
</file>