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88" d="100"/>
          <a:sy n="88" d="100"/>
        </p:scale>
        <p:origin x="78" y="5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23-Oct-20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30Octl20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30Octl20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EC-20/0212r00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sa.webex.com/ieeesa/j.php?MTID=m67d7ca06d9e0d20ea6fbcacbe1b13b6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30Octl20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30 October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45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5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 12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2 </a:t>
            </a:r>
            <a:r>
              <a:rPr lang="en-US" dirty="0" err="1">
                <a:cs typeface="+mn-cs"/>
              </a:rPr>
              <a:t>hr</a:t>
            </a:r>
            <a:r>
              <a:rPr lang="en-US" dirty="0">
                <a:cs typeface="+mn-cs"/>
              </a:rPr>
              <a:t>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JOIN 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https://ieeesa.webex.com/ieeesa/j.php?MTID=m67d7ca06d9e0d20ea6fbcacbe1b13b6d</a:t>
            </a:r>
            <a:endParaRPr lang="en-US" sz="1600" dirty="0">
              <a:latin typeface="Times New Roman" pitchFamily="16" charset="0"/>
            </a:endParaRPr>
          </a:p>
          <a:p>
            <a:r>
              <a:rPr lang="en-US" sz="1050" dirty="0">
                <a:latin typeface="Times New Roman" pitchFamily="16" charset="0"/>
              </a:rPr>
              <a:t>	</a:t>
            </a:r>
            <a:r>
              <a:rPr lang="en-US" sz="1600" dirty="0">
                <a:latin typeface="Times New Roman" pitchFamily="16" charset="0"/>
              </a:rPr>
              <a:t>Meeting number (access code): 173 787 5314</a:t>
            </a:r>
          </a:p>
          <a:p>
            <a:r>
              <a:rPr lang="en-US" sz="1600" dirty="0">
                <a:latin typeface="Times New Roman" pitchFamily="16" charset="0"/>
              </a:rPr>
              <a:t>	Meeting password: rrtag2011 (778242011 from phones)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30Octl20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 teleconferences moving forward</a:t>
            </a:r>
          </a:p>
          <a:p>
            <a:pPr marL="457200" lvl="1" indent="0">
              <a:spcBef>
                <a:spcPts val="0"/>
              </a:spcBef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Lots going on in BRAN, WGFM and  FM57.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Including WRC-23 Agenda Items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5.9 GHz ITS ex </a:t>
            </a:r>
            <a:r>
              <a:rPr lang="en-US" altLang="en-US" sz="1800" dirty="0" err="1"/>
              <a:t>parte</a:t>
            </a: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Anything that comes up before the meetings, e, g. regulator activities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30Octl20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30Octl20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67406</TotalTime>
  <Words>276</Words>
  <Application>Microsoft Office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470</cp:revision>
  <cp:lastPrinted>2017-08-03T16:59:47Z</cp:lastPrinted>
  <dcterms:created xsi:type="dcterms:W3CDTF">2016-03-03T14:54:45Z</dcterms:created>
  <dcterms:modified xsi:type="dcterms:W3CDTF">2020-10-23T18:53:18Z</dcterms:modified>
</cp:coreProperties>
</file>