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38" y="5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0A300-4070-4DB9-90C2-0749D514A584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0FA7D-86B9-4D5C-A7FE-73520AD51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8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65BB-2BF4-4A42-95A2-206EB57CAF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FB8C95-9B4D-451B-81B3-4EF8CE28C3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3BC59-1EC7-47EE-B2E2-02521AA2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F9CE5-8158-40A8-A23C-B1E5BFAED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7E38E-2977-4460-8BD0-FDEF9D8F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25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0FEAD-687C-4FDD-A65F-77C10CD84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25AC38-5A30-4E9E-AF36-1E8565EF6D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90BDE0-CBB7-4FF8-84C0-D2F3FF2C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9A7C0B-1F37-4F51-BB79-63CE9887B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DBAAB-4A26-4B29-9AC4-F71629B42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0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665DE5-830F-4EC3-8DB5-AC576FFB1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C2B12-DDEF-4E42-92C7-EA1B08C7C0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92EED1-2937-4A03-926E-2352A583D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E1E08-BF0B-4BCE-91C7-2EA8F238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1F64C-784F-403D-A5FB-BE6DE1310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19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7951-288D-46C2-80CA-50278E8DE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2A026-4923-4E6A-801E-974DED4BB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1B1922-BAA4-40E8-B882-07483BB7B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9AA6B3-2667-46D8-8A76-5B8E90B1E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F4812-BC9F-40BA-8873-1BE644150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3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EB2AC-A723-4EB1-B063-49E22EAD6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7EDB4F-3609-4C5C-A4EB-FD2160559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E776ED-D3BD-407E-839D-00978860D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165E9-5315-4407-8C78-F8DF40F68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A7A16-F3AC-489C-8F16-4508AA694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93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5822C-992F-41C7-8AF5-9FFF808FA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EBD9B-5E5B-48DF-A320-8A391BB77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8DA3F4-5D5E-4D06-B2BE-21A4CADDE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C46BF6-40DC-4473-BEBE-E2C8B3961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FF5FF-68D0-4E4C-8734-EAD45056E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444A42-EC08-4520-8AB1-FEB5D087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05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6C203-ED33-453E-BB18-2CDF59EB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CF288-36FD-481E-A75A-DB27A9663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8F38B-B886-4E3E-B22D-41E3A1E18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825682-22C1-45CE-9217-81FAFB7B5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133A56-BD0D-4578-824D-7C8241521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211993-223C-40FE-943D-E11A371CA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0C01EB-01E1-4B81-A3D4-5A563739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AFE3FC-D458-4C74-B024-4D47323E4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9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B3F8D-9519-49BD-A0C6-0CD9A6B1E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B07678-8AF8-430B-9D78-188124A8C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9E9FF-3A6C-4449-AC5F-C35F12474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FB521F-404F-4762-B148-EC7D3B1A0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086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15A5A2-A3DF-4C4B-93E3-7DA338456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0F4CC4-FD54-4621-BCDD-AD9A3D0A8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58E9C2-0670-494F-BBD1-661BD4850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87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C87E8-D25B-4E8C-A5C6-EC6F4C936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3A9D4-86B1-4345-B2D0-367D709F4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3C832-4676-4734-AFFD-77F73C9A5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67D279-D667-4653-991E-940D24A9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4DC75-0127-4DDB-8FCA-8FFA59DB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907B5-564C-457D-8E97-2B329084E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928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B3209-CF89-4CB3-BA42-4B4409567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752BEB-F009-49BC-B535-141D7038B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C06989-D7C0-4106-94CA-9DE2CF92A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456CD-AF35-4CE4-A944-D6602C344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F4DC4-439C-4D28-899D-2C00C9FF9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1023A4-4F27-4615-A87F-03253E16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0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DDA420-A2E2-443F-B09F-46E57D288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CD5D1-4FFD-49F3-BE67-0DBDD6314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A3C25-01E8-4681-855B-65D04FDFDE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A2691-3673-4BAC-AECB-C1AA094D8E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4AFD1-011A-4F10-8FDA-BEC00ACEE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2E98F-BAA2-4F4D-8AD4-35BE5BCAD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8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AAE2F-B928-48A4-AA35-85695875B3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en-US" sz="3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Electronic Media Remote Download Evaluation Update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8B22C-F915-4822-A611-F8219CAD52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7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  <a:br>
              <a:rPr lang="en-US" dirty="0"/>
            </a:br>
            <a:r>
              <a:rPr lang="en-US" dirty="0" err="1"/>
              <a:t>Futurewei</a:t>
            </a:r>
            <a:r>
              <a:rPr lang="en-US" dirty="0"/>
              <a:t>, US Subsidiary of Huawei</a:t>
            </a:r>
          </a:p>
          <a:p>
            <a:endParaRPr lang="en-US" dirty="0"/>
          </a:p>
          <a:p>
            <a:r>
              <a:rPr lang="en-US" dirty="0"/>
              <a:t>06 October 2020</a:t>
            </a:r>
          </a:p>
          <a:p>
            <a:r>
              <a:rPr lang="en-US" dirty="0"/>
              <a:t>802 EC Monthly Teleconference</a:t>
            </a:r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ec-20-0197-00-00EC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E9156E-5241-4686-8071-0DDAB0104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809E356-E2B2-4793-B547-E391645E1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0D5520-46C1-468A-88DC-FCADA2386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88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A2CFD-1B3D-4A9F-8B2D-368CFA663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57" y="365125"/>
            <a:ext cx="10551543" cy="1325563"/>
          </a:xfrm>
        </p:spPr>
        <p:txBody>
          <a:bodyPr/>
          <a:lstStyle/>
          <a:p>
            <a:r>
              <a:rPr lang="en-US" dirty="0"/>
              <a:t>2021 Electronic Media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0F2E4-EC2B-44D7-9A67-BF24F0D6D3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 of Record – Make Electronic Media available for Mar 2021</a:t>
            </a:r>
          </a:p>
          <a:p>
            <a:pPr lvl="1"/>
            <a:r>
              <a:rPr lang="en-US" dirty="0"/>
              <a:t>Include publications up to approximately Dec 15, 2020</a:t>
            </a:r>
          </a:p>
          <a:p>
            <a:r>
              <a:rPr lang="en-US" dirty="0"/>
              <a:t>Remote delivery method tested</a:t>
            </a:r>
          </a:p>
          <a:p>
            <a:pPr lvl="1"/>
            <a:r>
              <a:rPr lang="en-US" dirty="0"/>
              <a:t>Thanks to IEEE-SA, Jonathan Goldberg, Jodi Haasz</a:t>
            </a:r>
          </a:p>
          <a:p>
            <a:pPr lvl="1"/>
            <a:r>
              <a:rPr lang="en-US" dirty="0"/>
              <a:t>2020 Edition used – 845 MB image file</a:t>
            </a:r>
          </a:p>
          <a:p>
            <a:pPr lvl="2"/>
            <a:r>
              <a:rPr lang="en-US" dirty="0"/>
              <a:t>Based on review of publication schedule, estimate of zipped image will be ≈ 1 GB</a:t>
            </a:r>
          </a:p>
          <a:p>
            <a:pPr lvl="1"/>
            <a:r>
              <a:rPr lang="en-US" dirty="0"/>
              <a:t>Remote delivery mechanism same as that used for distributing published standards</a:t>
            </a:r>
          </a:p>
          <a:p>
            <a:pPr lvl="1"/>
            <a:r>
              <a:rPr lang="en-US" dirty="0"/>
              <a:t>Results next page</a:t>
            </a:r>
          </a:p>
          <a:p>
            <a:r>
              <a:rPr lang="en-US" dirty="0"/>
              <a:t>Hard copy method necessary?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6315F-9331-4D81-A1A7-5F80137F6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AA47E-7733-42B3-966B-93DF1A760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E4867-36D1-4934-89D5-F91D4D0C5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3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2CC0B-634F-42EE-BD43-2FDA47FAF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7A89A-D8DC-4C27-A32F-26610DEA3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6 individuals participated</a:t>
            </a:r>
          </a:p>
          <a:p>
            <a:pPr lvl="1"/>
            <a:r>
              <a:rPr lang="en-US" sz="2000" dirty="0"/>
              <a:t>2 - East Coast NA, 2 West Coast NA, 1 Scotland, 1 Australia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3 Questions asked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How long did it take you to download the file.  {Please try to measure]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Times New Roman" panose="02020603050405020304" pitchFamily="18" charset="0"/>
              </a:rPr>
              <a:t>5 users reported approximately 2 minutes or less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Times New Roman" panose="02020603050405020304" pitchFamily="18" charset="0"/>
              </a:rPr>
              <a:t>1 user reported 29 min (4 Mbps DSL Internet Service)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Did you run into any issues during the download that paused the download or required you to restart?</a:t>
            </a:r>
          </a:p>
          <a:p>
            <a:pPr lvl="2">
              <a:spcBef>
                <a:spcPts val="0"/>
              </a:spcBef>
            </a:pPr>
            <a:r>
              <a:rPr lang="en-US" dirty="0">
                <a:effectLst/>
                <a:ea typeface="Calibri" panose="020F0502020204030204" pitchFamily="34" charset="0"/>
              </a:rPr>
              <a:t>No one reported any issues</a:t>
            </a:r>
          </a:p>
          <a:p>
            <a:pPr marL="80010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dirty="0">
                <a:effectLst/>
                <a:ea typeface="Times New Roman" panose="02020603050405020304" pitchFamily="18" charset="0"/>
              </a:rPr>
              <a:t>On a scale of 1 to 5 (1 bad  to 5 excellent) – how would you rate the ease of downloading.</a:t>
            </a:r>
          </a:p>
          <a:p>
            <a:pPr lvl="2">
              <a:spcBef>
                <a:spcPts val="0"/>
              </a:spcBef>
            </a:pPr>
            <a:r>
              <a:rPr lang="en-US" dirty="0">
                <a:ea typeface="Calibri" panose="020F0502020204030204" pitchFamily="34" charset="0"/>
              </a:rPr>
              <a:t>All users rated as 5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14DC1-B487-4B2A-9F51-3B212EB83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06 Oct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5CA96-BD73-452C-A403-F1700996D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ec-20-0197-00-00EC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9F0B6C-3E0E-485F-8000-028834942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2E98F-BAA2-4F4D-8AD4-35BE5BCADF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82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237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Electronic Media Remote Download Evaluation Update</vt:lpstr>
      <vt:lpstr>2021 Electronic Media Update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Media Remote Download Evaluation Update</dc:title>
  <dc:creator>John DAmbrosia</dc:creator>
  <cp:lastModifiedBy>John DAmbrosia</cp:lastModifiedBy>
  <cp:revision>4</cp:revision>
  <dcterms:created xsi:type="dcterms:W3CDTF">2020-10-06T12:31:40Z</dcterms:created>
  <dcterms:modified xsi:type="dcterms:W3CDTF">2020-10-06T13:11:03Z</dcterms:modified>
</cp:coreProperties>
</file>