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
  </p:notesMasterIdLst>
  <p:handoutMasterIdLst>
    <p:handoutMasterId r:id="rId6"/>
  </p:handoutMasterIdLst>
  <p:sldIdLst>
    <p:sldId id="377" r:id="rId2"/>
    <p:sldId id="376" r:id="rId3"/>
    <p:sldId id="375" r:id="rId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DAmbrosia" initials="JD" lastIdx="1" clrIdx="0">
    <p:extLst>
      <p:ext uri="{19B8F6BF-5375-455C-9EA6-DF929625EA0E}">
        <p15:presenceInfo xmlns:p15="http://schemas.microsoft.com/office/powerpoint/2012/main" userId="a76b78698ac40a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6E483F-A574-4C9E-92C3-090236D2FBA5}" v="11" dt="2019-06-14T14:03:03.3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631" autoAdjust="0"/>
    <p:restoredTop sz="94090" autoAdjust="0"/>
  </p:normalViewPr>
  <p:slideViewPr>
    <p:cSldViewPr showGuides="1">
      <p:cViewPr varScale="1">
        <p:scale>
          <a:sx n="107" d="100"/>
          <a:sy n="107" d="100"/>
        </p:scale>
        <p:origin x="120" y="198"/>
      </p:cViewPr>
      <p:guideLst>
        <p:guide orient="horz" pos="2160"/>
        <p:guide pos="2880"/>
      </p:guideLst>
    </p:cSldViewPr>
  </p:slideViewPr>
  <p:outlineViewPr>
    <p:cViewPr>
      <p:scale>
        <a:sx n="33" d="100"/>
        <a:sy n="33" d="100"/>
      </p:scale>
      <p:origin x="0" y="-1488"/>
    </p:cViewPr>
  </p:outlineViewPr>
  <p:notesTextViewPr>
    <p:cViewPr>
      <p:scale>
        <a:sx n="3" d="2"/>
        <a:sy n="3" d="2"/>
      </p:scale>
      <p:origin x="0" y="0"/>
    </p:cViewPr>
  </p:notesTextViewPr>
  <p:sorterViewPr>
    <p:cViewPr varScale="1">
      <p:scale>
        <a:sx n="1" d="1"/>
        <a:sy n="1" d="1"/>
      </p:scale>
      <p:origin x="0" y="-272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Ambrosia" userId="a76b78698ac40a99" providerId="LiveId" clId="{8A6E483F-A574-4C9E-92C3-090236D2FBA5}"/>
    <pc:docChg chg="addSld delSld modSld modMainMaster">
      <pc:chgData name="John DAmbrosia" userId="a76b78698ac40a99" providerId="LiveId" clId="{8A6E483F-A574-4C9E-92C3-090236D2FBA5}" dt="2019-06-14T13:56:26.492" v="196" actId="20577"/>
      <pc:docMkLst>
        <pc:docMk/>
      </pc:docMkLst>
      <pc:sldChg chg="modSp">
        <pc:chgData name="John DAmbrosia" userId="a76b78698ac40a99" providerId="LiveId" clId="{8A6E483F-A574-4C9E-92C3-090236D2FBA5}" dt="2019-06-14T13:19:47.083" v="13" actId="20577"/>
        <pc:sldMkLst>
          <pc:docMk/>
          <pc:sldMk cId="0" sldId="278"/>
        </pc:sldMkLst>
        <pc:spChg chg="mod">
          <ac:chgData name="John DAmbrosia" userId="a76b78698ac40a99" providerId="LiveId" clId="{8A6E483F-A574-4C9E-92C3-090236D2FBA5}" dt="2019-06-14T13:19:47.083" v="13" actId="20577"/>
          <ac:spMkLst>
            <pc:docMk/>
            <pc:sldMk cId="0" sldId="278"/>
            <ac:spMk id="111621" creationId="{00000000-0000-0000-0000-000000000000}"/>
          </ac:spMkLst>
        </pc:spChg>
      </pc:sldChg>
      <pc:sldChg chg="modSp">
        <pc:chgData name="John DAmbrosia" userId="a76b78698ac40a99" providerId="LiveId" clId="{8A6E483F-A574-4C9E-92C3-090236D2FBA5}" dt="2019-06-14T13:56:26.492" v="196" actId="20577"/>
        <pc:sldMkLst>
          <pc:docMk/>
          <pc:sldMk cId="0" sldId="342"/>
        </pc:sldMkLst>
        <pc:spChg chg="mod">
          <ac:chgData name="John DAmbrosia" userId="a76b78698ac40a99" providerId="LiveId" clId="{8A6E483F-A574-4C9E-92C3-090236D2FBA5}" dt="2019-06-14T13:56:26.492" v="196" actId="20577"/>
          <ac:spMkLst>
            <pc:docMk/>
            <pc:sldMk cId="0" sldId="342"/>
            <ac:spMk id="273414" creationId="{00000000-0000-0000-0000-000000000000}"/>
          </ac:spMkLst>
        </pc:spChg>
      </pc:sldChg>
      <pc:sldChg chg="modSp">
        <pc:chgData name="John DAmbrosia" userId="a76b78698ac40a99" providerId="LiveId" clId="{8A6E483F-A574-4C9E-92C3-090236D2FBA5}" dt="2019-06-14T13:55:55.806" v="154" actId="13926"/>
        <pc:sldMkLst>
          <pc:docMk/>
          <pc:sldMk cId="1374799386" sldId="352"/>
        </pc:sldMkLst>
        <pc:spChg chg="mod">
          <ac:chgData name="John DAmbrosia" userId="a76b78698ac40a99" providerId="LiveId" clId="{8A6E483F-A574-4C9E-92C3-090236D2FBA5}" dt="2019-06-14T13:49:43.163" v="131" actId="20577"/>
          <ac:spMkLst>
            <pc:docMk/>
            <pc:sldMk cId="1374799386" sldId="352"/>
            <ac:spMk id="598020" creationId="{00000000-0000-0000-0000-000000000000}"/>
          </ac:spMkLst>
        </pc:spChg>
        <pc:graphicFrameChg chg="mod modGraphic">
          <ac:chgData name="John DAmbrosia" userId="a76b78698ac40a99" providerId="LiveId" clId="{8A6E483F-A574-4C9E-92C3-090236D2FBA5}" dt="2019-06-14T13:55:55.806" v="154" actId="13926"/>
          <ac:graphicFrameMkLst>
            <pc:docMk/>
            <pc:sldMk cId="1374799386" sldId="352"/>
            <ac:graphicFrameMk id="2" creationId="{00000000-0000-0000-0000-000000000000}"/>
          </ac:graphicFrameMkLst>
        </pc:graphicFrameChg>
      </pc:sldChg>
      <pc:sldChg chg="modSp">
        <pc:chgData name="John DAmbrosia" userId="a76b78698ac40a99" providerId="LiveId" clId="{8A6E483F-A574-4C9E-92C3-090236D2FBA5}" dt="2019-06-14T13:49:51.924" v="152" actId="20577"/>
        <pc:sldMkLst>
          <pc:docMk/>
          <pc:sldMk cId="2961822614" sldId="354"/>
        </pc:sldMkLst>
        <pc:spChg chg="mod">
          <ac:chgData name="John DAmbrosia" userId="a76b78698ac40a99" providerId="LiveId" clId="{8A6E483F-A574-4C9E-92C3-090236D2FBA5}" dt="2019-06-14T13:49:51.924" v="152" actId="20577"/>
          <ac:spMkLst>
            <pc:docMk/>
            <pc:sldMk cId="2961822614" sldId="354"/>
            <ac:spMk id="598020" creationId="{00000000-0000-0000-0000-000000000000}"/>
          </ac:spMkLst>
        </pc:spChg>
      </pc:sldChg>
      <pc:sldChg chg="modSp">
        <pc:chgData name="John DAmbrosia" userId="a76b78698ac40a99" providerId="LiveId" clId="{8A6E483F-A574-4C9E-92C3-090236D2FBA5}" dt="2019-06-14T13:42:37.777" v="105" actId="20577"/>
        <pc:sldMkLst>
          <pc:docMk/>
          <pc:sldMk cId="557891492" sldId="364"/>
        </pc:sldMkLst>
        <pc:graphicFrameChg chg="modGraphic">
          <ac:chgData name="John DAmbrosia" userId="a76b78698ac40a99" providerId="LiveId" clId="{8A6E483F-A574-4C9E-92C3-090236D2FBA5}" dt="2019-06-14T13:42:37.777" v="105" actId="20577"/>
          <ac:graphicFrameMkLst>
            <pc:docMk/>
            <pc:sldMk cId="557891492" sldId="364"/>
            <ac:graphicFrameMk id="2" creationId="{00000000-0000-0000-0000-000000000000}"/>
          </ac:graphicFrameMkLst>
        </pc:graphicFrameChg>
      </pc:sldChg>
      <pc:sldChg chg="del">
        <pc:chgData name="John DAmbrosia" userId="a76b78698ac40a99" providerId="LiveId" clId="{8A6E483F-A574-4C9E-92C3-090236D2FBA5}" dt="2019-06-14T13:34:16.482" v="19" actId="2696"/>
        <pc:sldMkLst>
          <pc:docMk/>
          <pc:sldMk cId="336133762" sldId="365"/>
        </pc:sldMkLst>
      </pc:sldChg>
      <pc:sldChg chg="modSp add">
        <pc:chgData name="John DAmbrosia" userId="a76b78698ac40a99" providerId="LiveId" clId="{8A6E483F-A574-4C9E-92C3-090236D2FBA5}" dt="2019-06-14T13:42:45.924" v="107" actId="20577"/>
        <pc:sldMkLst>
          <pc:docMk/>
          <pc:sldMk cId="4289056352" sldId="374"/>
        </pc:sldMkLst>
        <pc:spChg chg="mod">
          <ac:chgData name="John DAmbrosia" userId="a76b78698ac40a99" providerId="LiveId" clId="{8A6E483F-A574-4C9E-92C3-090236D2FBA5}" dt="2019-06-14T13:34:22.940" v="20" actId="6549"/>
          <ac:spMkLst>
            <pc:docMk/>
            <pc:sldMk cId="4289056352" sldId="374"/>
            <ac:spMk id="598020" creationId="{00000000-0000-0000-0000-000000000000}"/>
          </ac:spMkLst>
        </pc:spChg>
        <pc:graphicFrameChg chg="modGraphic">
          <ac:chgData name="John DAmbrosia" userId="a76b78698ac40a99" providerId="LiveId" clId="{8A6E483F-A574-4C9E-92C3-090236D2FBA5}" dt="2019-06-14T13:42:45.924" v="107" actId="20577"/>
          <ac:graphicFrameMkLst>
            <pc:docMk/>
            <pc:sldMk cId="4289056352" sldId="374"/>
            <ac:graphicFrameMk id="2" creationId="{00000000-0000-0000-0000-000000000000}"/>
          </ac:graphicFrameMkLst>
        </pc:graphicFrameChg>
      </pc:sldChg>
      <pc:sldChg chg="modSp add">
        <pc:chgData name="John DAmbrosia" userId="a76b78698ac40a99" providerId="LiveId" clId="{8A6E483F-A574-4C9E-92C3-090236D2FBA5}" dt="2019-06-14T13:42:59.920" v="110" actId="6549"/>
        <pc:sldMkLst>
          <pc:docMk/>
          <pc:sldMk cId="3316046374" sldId="375"/>
        </pc:sldMkLst>
        <pc:spChg chg="mod">
          <ac:chgData name="John DAmbrosia" userId="a76b78698ac40a99" providerId="LiveId" clId="{8A6E483F-A574-4C9E-92C3-090236D2FBA5}" dt="2019-06-14T13:34:34.660" v="22" actId="20577"/>
          <ac:spMkLst>
            <pc:docMk/>
            <pc:sldMk cId="3316046374" sldId="375"/>
            <ac:spMk id="598020" creationId="{00000000-0000-0000-0000-000000000000}"/>
          </ac:spMkLst>
        </pc:spChg>
        <pc:graphicFrameChg chg="modGraphic">
          <ac:chgData name="John DAmbrosia" userId="a76b78698ac40a99" providerId="LiveId" clId="{8A6E483F-A574-4C9E-92C3-090236D2FBA5}" dt="2019-06-14T13:42:59.920" v="110" actId="6549"/>
          <ac:graphicFrameMkLst>
            <pc:docMk/>
            <pc:sldMk cId="3316046374" sldId="375"/>
            <ac:graphicFrameMk id="2" creationId="{00000000-0000-0000-0000-000000000000}"/>
          </ac:graphicFrameMkLst>
        </pc:graphicFrameChg>
      </pc:sldChg>
      <pc:sldMasterChg chg="modSp modSldLayout">
        <pc:chgData name="John DAmbrosia" userId="a76b78698ac40a99" providerId="LiveId" clId="{8A6E483F-A574-4C9E-92C3-090236D2FBA5}" dt="2019-06-14T13:20:16.461" v="17" actId="6549"/>
        <pc:sldMasterMkLst>
          <pc:docMk/>
          <pc:sldMasterMk cId="0" sldId="2147483657"/>
        </pc:sldMasterMkLst>
        <pc:spChg chg="mod">
          <ac:chgData name="John DAmbrosia" userId="a76b78698ac40a99" providerId="LiveId" clId="{8A6E483F-A574-4C9E-92C3-090236D2FBA5}" dt="2019-06-14T13:20:16.461" v="17" actId="6549"/>
          <ac:spMkLst>
            <pc:docMk/>
            <pc:sldMasterMk cId="0" sldId="2147483657"/>
            <ac:spMk id="329736" creationId="{00000000-0000-0000-0000-000000000000}"/>
          </ac:spMkLst>
        </pc:spChg>
        <pc:sldLayoutChg chg="modSp">
          <pc:chgData name="John DAmbrosia" userId="a76b78698ac40a99" providerId="LiveId" clId="{8A6E483F-A574-4C9E-92C3-090236D2FBA5}" dt="2019-06-14T13:20:05.459" v="15" actId="6549"/>
          <pc:sldLayoutMkLst>
            <pc:docMk/>
            <pc:sldMasterMk cId="0" sldId="2147483657"/>
            <pc:sldLayoutMk cId="0" sldId="2147483658"/>
          </pc:sldLayoutMkLst>
          <pc:spChg chg="mod">
            <ac:chgData name="John DAmbrosia" userId="a76b78698ac40a99" providerId="LiveId" clId="{8A6E483F-A574-4C9E-92C3-090236D2FBA5}" dt="2019-06-14T13:20:05.459" v="15" actId="6549"/>
            <ac:spMkLst>
              <pc:docMk/>
              <pc:sldMasterMk cId="0" sldId="2147483657"/>
              <pc:sldLayoutMk cId="0" sldId="2147483658"/>
              <ac:spMk id="330760"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dirty="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dirty="0">
              <a:solidFill>
                <a:schemeClr val="bg1"/>
              </a:solidFill>
            </a:endParaRPr>
          </a:p>
        </p:txBody>
      </p:sp>
      <p:sp>
        <p:nvSpPr>
          <p:cNvPr id="329736" name="Text Box 8"/>
          <p:cNvSpPr txBox="1">
            <a:spLocks noChangeArrowheads="1"/>
          </p:cNvSpPr>
          <p:nvPr/>
        </p:nvSpPr>
        <p:spPr bwMode="auto">
          <a:xfrm>
            <a:off x="77787" y="6586538"/>
            <a:ext cx="2438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ec-20-00188r00</a:t>
            </a: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60" r:id="rId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holcomb@ieee.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8/dcn/20/18-20-0136-00-0000-itu-ahg-m-1801-2-updated-edits.docx" TargetMode="External"/><Relationship Id="rId2" Type="http://schemas.openxmlformats.org/officeDocument/2006/relationships/hyperlink" Target="https://mentor.ieee.org/802.18/dcn/20/18-20-0135-00-0000-itu-ahg-m-1450-5-updated-edits.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id="{89C2EE43-12A8-456C-9958-22932EB0939D}"/>
              </a:ext>
            </a:extLst>
          </p:cNvPr>
          <p:cNvSpPr txBox="1">
            <a:spLocks noChangeArrowheads="1"/>
          </p:cNvSpPr>
          <p:nvPr/>
        </p:nvSpPr>
        <p:spPr bwMode="auto">
          <a:xfrm>
            <a:off x="685800" y="2081213"/>
            <a:ext cx="7772400" cy="72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a:lstStyle>
          <a:p>
            <a:br>
              <a:rPr lang="en-US" sz="3200" dirty="0"/>
            </a:br>
            <a:r>
              <a:rPr lang="en-US" sz="3200" dirty="0"/>
              <a:t>Motion – Approve  ITU-R WP 5A Submissions on M.1450 and M.1801</a:t>
            </a:r>
            <a:r>
              <a:rPr lang="en-US" altLang="en-US" sz="3200" dirty="0"/>
              <a:t> </a:t>
            </a:r>
            <a:endParaRPr lang="en-US" altLang="en-US" dirty="0">
              <a:solidFill>
                <a:schemeClr val="tx1"/>
              </a:solidFill>
            </a:endParaRPr>
          </a:p>
        </p:txBody>
      </p:sp>
      <p:sp>
        <p:nvSpPr>
          <p:cNvPr id="7" name="Rectangle 5">
            <a:extLst>
              <a:ext uri="{FF2B5EF4-FFF2-40B4-BE49-F238E27FC236}">
                <a16:creationId xmlns:a16="http://schemas.microsoft.com/office/drawing/2014/main" id="{3F94278E-53ED-4FDE-8EFC-FCF4C6BB5B6F}"/>
              </a:ext>
            </a:extLst>
          </p:cNvPr>
          <p:cNvSpPr txBox="1">
            <a:spLocks noChangeArrowheads="1"/>
          </p:cNvSpPr>
          <p:nvPr/>
        </p:nvSpPr>
        <p:spPr bwMode="auto">
          <a:xfrm>
            <a:off x="1371600" y="3908425"/>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80000"/>
              </a:lnSpc>
            </a:pPr>
            <a:r>
              <a:rPr lang="en-US" altLang="en-US" sz="2000" dirty="0"/>
              <a:t>Jay Holcomb</a:t>
            </a:r>
          </a:p>
          <a:p>
            <a:pPr algn="ctr">
              <a:lnSpc>
                <a:spcPct val="80000"/>
              </a:lnSpc>
            </a:pPr>
            <a:r>
              <a:rPr lang="en-US" altLang="en-US" sz="2000" dirty="0"/>
              <a:t>802.18 / RR-TAG - Chair</a:t>
            </a:r>
          </a:p>
          <a:p>
            <a:pPr algn="ctr">
              <a:lnSpc>
                <a:spcPct val="80000"/>
              </a:lnSpc>
            </a:pPr>
            <a:r>
              <a:rPr lang="en-US" altLang="en-US" sz="2000" dirty="0">
                <a:hlinkClick r:id="rId2"/>
              </a:rPr>
              <a:t>jholcomb@ieee.org</a:t>
            </a:r>
            <a:r>
              <a:rPr lang="en-US" altLang="en-US" sz="2000" dirty="0"/>
              <a:t> </a:t>
            </a:r>
          </a:p>
          <a:p>
            <a:pPr algn="ctr">
              <a:lnSpc>
                <a:spcPct val="80000"/>
              </a:lnSpc>
            </a:pPr>
            <a:r>
              <a:rPr lang="en-US" altLang="en-US" sz="2000" dirty="0"/>
              <a:t>06 October 2020</a:t>
            </a:r>
          </a:p>
        </p:txBody>
      </p:sp>
    </p:spTree>
    <p:extLst>
      <p:ext uri="{BB962C8B-B14F-4D97-AF65-F5344CB8AC3E}">
        <p14:creationId xmlns:p14="http://schemas.microsoft.com/office/powerpoint/2010/main" val="870771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B5E530-3A97-45FD-8582-310D7BF98621}"/>
              </a:ext>
            </a:extLst>
          </p:cNvPr>
          <p:cNvSpPr>
            <a:spLocks noGrp="1"/>
          </p:cNvSpPr>
          <p:nvPr>
            <p:ph idx="1"/>
          </p:nvPr>
        </p:nvSpPr>
        <p:spPr>
          <a:xfrm>
            <a:off x="250824" y="1371600"/>
            <a:ext cx="8588375" cy="5029200"/>
          </a:xfrm>
        </p:spPr>
        <p:txBody>
          <a:bodyPr/>
          <a:lstStyle/>
          <a:p>
            <a:pPr>
              <a:buFont typeface="Arial" panose="020B0604020202020204" pitchFamily="34" charset="0"/>
              <a:buChar char="•"/>
            </a:pPr>
            <a:r>
              <a:rPr lang="en-US" sz="1800" dirty="0"/>
              <a:t>Move to approve documents </a:t>
            </a:r>
            <a:r>
              <a:rPr lang="en-US" sz="1800" b="0" dirty="0">
                <a:hlinkClick r:id="rId2"/>
              </a:rPr>
              <a:t>https://mentor.ieee.org/802.18/dcn/20/18-20-0135-00-0000-itu-ahg-m-1450-5-updated-edits.docx</a:t>
            </a:r>
            <a:r>
              <a:rPr lang="en-US" sz="1800" b="0" dirty="0"/>
              <a:t> and </a:t>
            </a:r>
            <a:r>
              <a:rPr lang="en-US" sz="1800" b="0" dirty="0">
                <a:hlinkClick r:id="rId3"/>
              </a:rPr>
              <a:t>https://mentor.ieee.org/802.18/dcn/20/18-20-0136-00-0000-itu-ahg-m-1801-2-updated-edits.docx</a:t>
            </a:r>
            <a:r>
              <a:rPr lang="en-US" sz="1800" b="0" dirty="0"/>
              <a:t>  for ITU-R M.1450-5 and M.1801-2 updated edits, </a:t>
            </a:r>
            <a:r>
              <a:rPr lang="en-US" sz="1800" dirty="0"/>
              <a:t> respectively. </a:t>
            </a:r>
            <a:r>
              <a:rPr lang="en-GB" sz="1800" dirty="0"/>
              <a:t>For submission to ITU-R WP 5A via ITU-R Liaison prior to 2 weeks before ITU-R WP 5A next meeting. The Chair of 802.18 is authorized to make editorial changes as necessary.</a:t>
            </a:r>
            <a:endParaRPr lang="en-US" altLang="en-US" sz="1800" dirty="0"/>
          </a:p>
          <a:p>
            <a:pPr marL="285750" indent="-285750">
              <a:buFont typeface="Arial" panose="020B0604020202020204" pitchFamily="34" charset="0"/>
              <a:buChar char="•"/>
            </a:pPr>
            <a:r>
              <a:rPr lang="en-US" sz="1800" dirty="0"/>
              <a:t>This approval is under LMSC OM “Procedure for communication with government bodies”</a:t>
            </a:r>
          </a:p>
          <a:p>
            <a:pPr marL="285750" indent="-285750">
              <a:buFont typeface="Arial" panose="020B0604020202020204" pitchFamily="34" charset="0"/>
              <a:buChar char="•"/>
            </a:pPr>
            <a:r>
              <a:rPr lang="en-US" sz="1800" dirty="0"/>
              <a:t> Move:	Jay Holcomb  (Itron)</a:t>
            </a:r>
          </a:p>
          <a:p>
            <a:r>
              <a:rPr lang="en-US" sz="1800" dirty="0"/>
              <a:t>Second:	Dorothy Stanley (HPE)</a:t>
            </a:r>
          </a:p>
          <a:p>
            <a:r>
              <a:rPr lang="en-US" sz="1800" dirty="0"/>
              <a:t>Y/N/A:    	_______</a:t>
            </a:r>
          </a:p>
          <a:p>
            <a:pPr marL="0" indent="0">
              <a:buNone/>
            </a:pPr>
            <a:r>
              <a:rPr lang="en-US" sz="1800" u="sng" dirty="0"/>
              <a:t>Background Information</a:t>
            </a:r>
          </a:p>
          <a:p>
            <a:r>
              <a:rPr lang="en-US" sz="1800" dirty="0"/>
              <a:t>In the RR_TAG:  (y/n/a): 11/ 0 / 0;  (01Oct20)</a:t>
            </a:r>
          </a:p>
          <a:p>
            <a:pPr>
              <a:buFontTx/>
              <a:buChar char="•"/>
            </a:pPr>
            <a:endParaRPr lang="en-US" sz="1800" dirty="0"/>
          </a:p>
          <a:p>
            <a:pPr>
              <a:buFontTx/>
              <a:buChar char="•"/>
            </a:pPr>
            <a:r>
              <a:rPr lang="en-US" sz="1800" dirty="0"/>
              <a:t>The core of the contributions were done in an 802.11 Ad Hoc group. </a:t>
            </a:r>
          </a:p>
          <a:p>
            <a:pPr>
              <a:buFontTx/>
              <a:buChar char="•"/>
            </a:pPr>
            <a:endParaRPr lang="en-US" sz="1800" dirty="0"/>
          </a:p>
          <a:p>
            <a:pPr lvl="1">
              <a:buFontTx/>
              <a:buChar char="-"/>
            </a:pPr>
            <a:endParaRPr lang="en-US" sz="1800" dirty="0"/>
          </a:p>
        </p:txBody>
      </p:sp>
      <p:sp>
        <p:nvSpPr>
          <p:cNvPr id="6" name="Title 1">
            <a:extLst>
              <a:ext uri="{FF2B5EF4-FFF2-40B4-BE49-F238E27FC236}">
                <a16:creationId xmlns:a16="http://schemas.microsoft.com/office/drawing/2014/main" id="{773BCBFE-0C52-45E3-9F4D-371641F62B42}"/>
              </a:ext>
            </a:extLst>
          </p:cNvPr>
          <p:cNvSpPr>
            <a:spLocks noGrp="1"/>
          </p:cNvSpPr>
          <p:nvPr>
            <p:ph type="title"/>
          </p:nvPr>
        </p:nvSpPr>
        <p:spPr>
          <a:xfrm>
            <a:off x="228600" y="404813"/>
            <a:ext cx="8534400" cy="792162"/>
          </a:xfrm>
        </p:spPr>
        <p:txBody>
          <a:bodyPr/>
          <a:lstStyle/>
          <a:p>
            <a:r>
              <a:rPr lang="en-US" sz="2800" dirty="0"/>
              <a:t>Approve  ITU-R WP 5A Submissions </a:t>
            </a:r>
            <a:br>
              <a:rPr lang="en-US" sz="2800" dirty="0"/>
            </a:br>
            <a:r>
              <a:rPr lang="en-US" sz="2800" dirty="0"/>
              <a:t>on M.1450 and M.1801</a:t>
            </a:r>
          </a:p>
        </p:txBody>
      </p:sp>
    </p:spTree>
    <p:extLst>
      <p:ext uri="{BB962C8B-B14F-4D97-AF65-F5344CB8AC3E}">
        <p14:creationId xmlns:p14="http://schemas.microsoft.com/office/powerpoint/2010/main" val="3888574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A7948-F264-4120-A662-0508DD24576E}"/>
              </a:ext>
            </a:extLst>
          </p:cNvPr>
          <p:cNvSpPr>
            <a:spLocks noGrp="1"/>
          </p:cNvSpPr>
          <p:nvPr>
            <p:ph type="title"/>
          </p:nvPr>
        </p:nvSpPr>
        <p:spPr>
          <a:xfrm>
            <a:off x="228600" y="404813"/>
            <a:ext cx="8534400" cy="792162"/>
          </a:xfrm>
        </p:spPr>
        <p:txBody>
          <a:bodyPr/>
          <a:lstStyle/>
          <a:p>
            <a:r>
              <a:rPr lang="en-US" sz="2800" dirty="0"/>
              <a:t>Approve  ITU-R WP 5A Submissions </a:t>
            </a:r>
            <a:br>
              <a:rPr lang="en-US" sz="2800" dirty="0"/>
            </a:br>
            <a:r>
              <a:rPr lang="en-US" sz="2800" dirty="0"/>
              <a:t>on M.1450 and M.1801</a:t>
            </a:r>
          </a:p>
        </p:txBody>
      </p:sp>
      <p:sp>
        <p:nvSpPr>
          <p:cNvPr id="3" name="Content Placeholder 2">
            <a:extLst>
              <a:ext uri="{FF2B5EF4-FFF2-40B4-BE49-F238E27FC236}">
                <a16:creationId xmlns:a16="http://schemas.microsoft.com/office/drawing/2014/main" id="{86B5E530-3A97-45FD-8582-310D7BF98621}"/>
              </a:ext>
            </a:extLst>
          </p:cNvPr>
          <p:cNvSpPr>
            <a:spLocks noGrp="1"/>
          </p:cNvSpPr>
          <p:nvPr>
            <p:ph idx="1"/>
          </p:nvPr>
        </p:nvSpPr>
        <p:spPr>
          <a:xfrm>
            <a:off x="381000" y="1423987"/>
            <a:ext cx="8588375" cy="5029200"/>
          </a:xfrm>
        </p:spPr>
        <p:txBody>
          <a:bodyPr/>
          <a:lstStyle/>
          <a:p>
            <a:pPr marL="0" indent="0">
              <a:buNone/>
            </a:pPr>
            <a:endParaRPr lang="en-US" sz="1800" u="sng" dirty="0"/>
          </a:p>
          <a:p>
            <a:pPr marL="0" indent="0">
              <a:buNone/>
            </a:pPr>
            <a:r>
              <a:rPr lang="en-US" sz="1800" u="sng" dirty="0">
                <a:cs typeface="Times New Roman" panose="02020603050405020304" pitchFamily="18" charset="0"/>
              </a:rPr>
              <a:t>Additional Background Information</a:t>
            </a:r>
          </a:p>
          <a:p>
            <a:endParaRPr lang="en-US" sz="1800" dirty="0">
              <a:cs typeface="Times New Roman" panose="02020603050405020304" pitchFamily="18" charset="0"/>
            </a:endParaRPr>
          </a:p>
          <a:p>
            <a:r>
              <a:rPr lang="en-US" sz="1800" dirty="0">
                <a:cs typeface="Times New Roman" panose="02020603050405020304" pitchFamily="18" charset="0"/>
              </a:rPr>
              <a:t>These are further updates of what was EC approved in June and presented to ITU-R WP 5A in July.   The updates are highlighted in yellow.</a:t>
            </a:r>
          </a:p>
          <a:p>
            <a:r>
              <a:rPr lang="en-US" sz="1800" dirty="0">
                <a:cs typeface="Times New Roman" panose="02020603050405020304" pitchFamily="18" charset="0"/>
              </a:rPr>
              <a:t>At this time the next WP-5A call is 09-20 November 2020</a:t>
            </a:r>
          </a:p>
          <a:p>
            <a:pPr lvl="1"/>
            <a:r>
              <a:rPr lang="en-GB" sz="1800" dirty="0">
                <a:effectLst/>
                <a:ea typeface="MS Mincho" panose="02020609040205080304" pitchFamily="49" charset="-128"/>
                <a:cs typeface="Times New Roman" panose="02020603050405020304" pitchFamily="18" charset="0"/>
              </a:rPr>
              <a:t>Deadline for contributions:  Monday, 02 November 2020 at 1600 hours UTC</a:t>
            </a:r>
            <a:endParaRPr lang="en-US" sz="1800" dirty="0">
              <a:cs typeface="Times New Roman" panose="02020603050405020304" pitchFamily="18" charset="0"/>
            </a:endParaRPr>
          </a:p>
          <a:p>
            <a:pPr lvl="1"/>
            <a:r>
              <a:rPr lang="en-US" sz="1800" dirty="0">
                <a:cs typeface="Times New Roman" panose="02020603050405020304" pitchFamily="18" charset="0"/>
              </a:rPr>
              <a:t>At this time the goal is for the ITU liaison is to submit end of October.</a:t>
            </a:r>
          </a:p>
          <a:p>
            <a:pPr lvl="1"/>
            <a:r>
              <a:rPr lang="en-US" sz="1800" dirty="0">
                <a:cs typeface="Times New Roman" panose="02020603050405020304" pitchFamily="18" charset="0"/>
              </a:rPr>
              <a:t>Also, the chair of the 802.11 Ad Hoc is planning to call into the WP 5A meeting or be sure it is covered.</a:t>
            </a:r>
          </a:p>
          <a:p>
            <a:endParaRPr lang="en-US" sz="1800" dirty="0">
              <a:cs typeface="Times New Roman" panose="02020603050405020304" pitchFamily="18" charset="0"/>
            </a:endParaRPr>
          </a:p>
          <a:p>
            <a:r>
              <a:rPr lang="en-US" sz="1800" dirty="0">
                <a:cs typeface="Times New Roman" panose="02020603050405020304" pitchFamily="18" charset="0"/>
              </a:rPr>
              <a:t>With uncertainty of meetings due to the pandemic or for any reason, is why the time frame for the submission is stated as it is, in case the WP 5A meeting is delayed.  </a:t>
            </a:r>
          </a:p>
        </p:txBody>
      </p:sp>
    </p:spTree>
    <p:extLst>
      <p:ext uri="{BB962C8B-B14F-4D97-AF65-F5344CB8AC3E}">
        <p14:creationId xmlns:p14="http://schemas.microsoft.com/office/powerpoint/2010/main" val="312376245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1361</TotalTime>
  <Words>350</Words>
  <Application>Microsoft Office PowerPoint</Application>
  <PresentationFormat>On-screen Show (4:3)</PresentationFormat>
  <Paragraphs>26</Paragraphs>
  <Slides>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vt:i4>
      </vt:variant>
    </vt:vector>
  </HeadingPairs>
  <TitlesOfParts>
    <vt:vector size="5" baseType="lpstr">
      <vt:lpstr>Arial</vt:lpstr>
      <vt:lpstr>Title slide</vt:lpstr>
      <vt:lpstr>PowerPoint Presentation</vt:lpstr>
      <vt:lpstr>Approve  ITU-R WP 5A Submissions  on M.1450 and M.1801</vt:lpstr>
      <vt:lpstr>Approve  ITU-R WP 5A Submissions  on M.1450 and M.1801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Holcomb, Jay</cp:lastModifiedBy>
  <cp:revision>115</cp:revision>
  <dcterms:created xsi:type="dcterms:W3CDTF">2017-02-01T20:21:43Z</dcterms:created>
  <dcterms:modified xsi:type="dcterms:W3CDTF">2020-10-01T20:47:00Z</dcterms:modified>
</cp:coreProperties>
</file>