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361" r:id="rId3"/>
    <p:sldId id="689" r:id="rId4"/>
    <p:sldId id="690" r:id="rId5"/>
    <p:sldId id="686" r:id="rId6"/>
    <p:sldId id="471" r:id="rId7"/>
    <p:sldId id="69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70" autoAdjust="0"/>
    <p:restoredTop sz="95437" autoAdjust="0"/>
  </p:normalViewPr>
  <p:slideViewPr>
    <p:cSldViewPr>
      <p:cViewPr varScale="1">
        <p:scale>
          <a:sx n="80" d="100"/>
          <a:sy n="80" d="100"/>
        </p:scale>
        <p:origin x="1704" y="6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83AD8-BA81-4B09-9C98-D2D7C86CC7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8723" y="6475413"/>
            <a:ext cx="1625203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5F351-B081-46CA-985A-DF8828551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08885" y="6475413"/>
            <a:ext cx="402431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57975CF-BCF1-483C-A647-C3BD9FCECF6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B9758D2-F69F-4921-BB33-03B6042C1B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51634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9775D1-BA4C-41DB-8250-F698F484C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867960-8D7C-435D-A7B1-BF8B8126C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76060E6-B91A-4315-AB60-93EDE10AF3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80B097D6-F3D0-41AB-B0BE-162ED68E61B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91300"/>
            <a:ext cx="9144000" cy="23083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lang="en-US" sz="9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40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0010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01 September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802 Executive Committee 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ec-20-017700-00EC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1.00 Meeting called to order</a:t>
            </a:r>
          </a:p>
          <a:p>
            <a:pPr lvl="3"/>
            <a:r>
              <a:rPr lang="en-US" dirty="0"/>
              <a:t>Please use IMAT to record attendance</a:t>
            </a:r>
          </a:p>
          <a:p>
            <a:r>
              <a:rPr lang="en-US" dirty="0"/>
              <a:t>2.00 Review/approve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lv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EB6BD-EA1A-423B-A81E-BD6F6773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Executive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7FEA6-847E-47DC-B7AA-619FD932A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Participation in 802 Executive Committee Executive Session is limited to 802 Executive Committee members</a:t>
            </a:r>
          </a:p>
          <a:p>
            <a:pPr marL="457200" lvl="1" indent="0">
              <a:buNone/>
            </a:pPr>
            <a:r>
              <a:rPr lang="en-US" sz="1600" dirty="0" err="1"/>
              <a:t>Nikolich</a:t>
            </a:r>
            <a:r>
              <a:rPr lang="en-US" sz="1600" dirty="0"/>
              <a:t>, </a:t>
            </a:r>
            <a:r>
              <a:rPr lang="en-US" sz="1600" dirty="0" err="1"/>
              <a:t>Gilb</a:t>
            </a:r>
            <a:r>
              <a:rPr lang="en-US" sz="1600" dirty="0"/>
              <a:t>, Marks, Zimmerman, </a:t>
            </a:r>
            <a:r>
              <a:rPr lang="en-US" sz="1600" dirty="0" err="1"/>
              <a:t>Rosdahl</a:t>
            </a:r>
            <a:r>
              <a:rPr lang="en-US" sz="1600" dirty="0"/>
              <a:t>, </a:t>
            </a:r>
            <a:r>
              <a:rPr lang="en-US" sz="1600" dirty="0" err="1"/>
              <a:t>D’Ambrosia</a:t>
            </a:r>
            <a:r>
              <a:rPr lang="en-US" sz="1600" dirty="0"/>
              <a:t>, Parsons, Law, Stanley, Kinney, </a:t>
            </a:r>
            <a:r>
              <a:rPr lang="en-US" sz="1600" dirty="0" err="1"/>
              <a:t>Heile</a:t>
            </a:r>
            <a:r>
              <a:rPr lang="en-US" sz="1600" dirty="0"/>
              <a:t>, Holcomb, </a:t>
            </a:r>
            <a:r>
              <a:rPr lang="en-US" sz="1600" dirty="0" err="1"/>
              <a:t>Shellhammer</a:t>
            </a:r>
            <a:r>
              <a:rPr lang="en-US" sz="1600" dirty="0"/>
              <a:t>, Godfrey, Chaplin, Thompson, Das, </a:t>
            </a:r>
            <a:r>
              <a:rPr lang="en-US" sz="1600" dirty="0" err="1"/>
              <a:t>Mody</a:t>
            </a:r>
            <a:r>
              <a:rPr lang="en-US" sz="1600" dirty="0"/>
              <a:t>, and IEEE staff Goldberg and </a:t>
            </a:r>
            <a:r>
              <a:rPr lang="en-US" sz="1600" dirty="0" err="1"/>
              <a:t>Haasz</a:t>
            </a:r>
            <a:endParaRPr lang="en-US" sz="2000" dirty="0"/>
          </a:p>
          <a:p>
            <a:r>
              <a:rPr lang="en-US" sz="2400" dirty="0"/>
              <a:t>All non-802 Executive Committee members please leave the call now</a:t>
            </a:r>
          </a:p>
          <a:p>
            <a:r>
              <a:rPr lang="en-US" sz="2400" dirty="0"/>
              <a:t>At the end of the Executive Session anyone may re-join the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E1D67-BACB-4D17-B902-3759F18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327A-3779-4519-9277-11A3963A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4.00 Chair’s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A27EB-75E0-4F64-B7DA-43747E7C1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4F015-957F-4645-9F5D-CE2D3EFE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355B6A85-331C-4C7B-BB43-FD973B68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73888"/>
            <a:ext cx="7772400" cy="800100"/>
          </a:xfrm>
        </p:spPr>
        <p:txBody>
          <a:bodyPr/>
          <a:lstStyle/>
          <a:p>
            <a:pPr algn="l"/>
            <a:r>
              <a:rPr lang="en-GB" altLang="en-US" dirty="0"/>
              <a:t>IEEE 802.3 In memoriam: David Chalupsky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0ABF53D-2050-41CD-89FD-E3BDDBD0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08" y="2201048"/>
            <a:ext cx="5171303" cy="30861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GB" altLang="en-US" sz="1500" dirty="0"/>
              <a:t>David was a contributor to IEEE 802.3 since the </a:t>
            </a:r>
            <a:r>
              <a:rPr lang="en-GB" altLang="en-US" sz="1500" dirty="0" err="1"/>
              <a:t>2000s</a:t>
            </a:r>
            <a:r>
              <a:rPr lang="en-GB" altLang="en-US" sz="1500" dirty="0"/>
              <a:t> in the areas of </a:t>
            </a:r>
            <a:r>
              <a:rPr lang="en-US" altLang="en-US" sz="1500" dirty="0"/>
              <a:t>BASE-T and higher speed Ethernet standards</a:t>
            </a:r>
            <a:r>
              <a:rPr lang="en-GB" altLang="en-US" sz="1500" dirty="0"/>
              <a:t>. He was the chair of IEEE </a:t>
            </a:r>
            <a:r>
              <a:rPr lang="en-GB" altLang="en-US" sz="1500" dirty="0" err="1"/>
              <a:t>P802.3bq</a:t>
            </a:r>
            <a:r>
              <a:rPr lang="en-GB" altLang="en-US" sz="1500" dirty="0"/>
              <a:t> and  IEEE </a:t>
            </a:r>
            <a:r>
              <a:rPr lang="en-GB" altLang="en-US" sz="1500" dirty="0" err="1"/>
              <a:t>P802.3bz</a:t>
            </a:r>
            <a:r>
              <a:rPr lang="en-GB" altLang="en-US" sz="1500" dirty="0"/>
              <a:t> projects as well as two of the preceding Study Groups. In 2018 he was recognized with the IEEE-SA Standards Medallion. David was highly active in the Ethernet community and regarded for his expertise and contributions.</a:t>
            </a:r>
          </a:p>
          <a:p>
            <a:pPr marL="0" indent="0">
              <a:buNone/>
              <a:defRPr/>
            </a:pPr>
            <a:endParaRPr lang="en-GB" altLang="en-US" sz="1500" dirty="0"/>
          </a:p>
          <a:p>
            <a:pPr marL="0" indent="0">
              <a:buNone/>
              <a:defRPr/>
            </a:pPr>
            <a:r>
              <a:rPr lang="en-GB" altLang="en-US" sz="1500" dirty="0"/>
              <a:t>Our deepest condolences to David’s family. </a:t>
            </a:r>
          </a:p>
          <a:p>
            <a:pPr marL="0" indent="0">
              <a:buNone/>
              <a:defRPr/>
            </a:pPr>
            <a:r>
              <a:rPr lang="en-GB" altLang="en-US" sz="1500" dirty="0"/>
              <a:t>May he rest in peace.</a:t>
            </a:r>
          </a:p>
        </p:txBody>
      </p:sp>
      <p:sp>
        <p:nvSpPr>
          <p:cNvPr id="37895" name="AutoShape 2" descr="100+ &quot;Monteban&quot; profiles | LinkedIn">
            <a:extLst>
              <a:ext uri="{FF2B5EF4-FFF2-40B4-BE49-F238E27FC236}">
                <a16:creationId xmlns:a16="http://schemas.microsoft.com/office/drawing/2014/main" id="{FE8D80A8-A032-438F-8F2B-747A7A637F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207" y="234553"/>
            <a:ext cx="1307306" cy="1307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85800" eaLnBrk="0" hangingPunct="0">
              <a:defRPr/>
            </a:pPr>
            <a:endParaRPr lang="en-GB" altLang="en-US" sz="1800">
              <a:solidFill>
                <a:srgbClr val="000000"/>
              </a:solidFill>
              <a:cs typeface="+mn-cs"/>
            </a:endParaRPr>
          </a:p>
        </p:txBody>
      </p:sp>
      <p:pic>
        <p:nvPicPr>
          <p:cNvPr id="3" name="Picture 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CB8A10A7-277A-45C6-A8A2-DB9E469798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335" y="2008123"/>
            <a:ext cx="2514713" cy="1414526"/>
          </a:xfrm>
          <a:prstGeom prst="rect">
            <a:avLst/>
          </a:prstGeom>
        </p:spPr>
      </p:pic>
      <p:pic>
        <p:nvPicPr>
          <p:cNvPr id="5" name="Picture 4" descr="A person standing in front of a television&#10;&#10;Description automatically generated">
            <a:extLst>
              <a:ext uri="{FF2B5EF4-FFF2-40B4-BE49-F238E27FC236}">
                <a16:creationId xmlns:a16="http://schemas.microsoft.com/office/drawing/2014/main" id="{328C5076-69A2-4D9C-A3AD-5F70AA29BD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929" y="3517107"/>
            <a:ext cx="2549525" cy="19121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327A-3779-4519-9277-11A3963A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4.00 Chair’s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A27EB-75E0-4F64-B7DA-43747E7C1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Please use IMAT to record your attendance</a:t>
            </a:r>
          </a:p>
          <a:p>
            <a:r>
              <a:rPr lang="en-US" sz="2800" dirty="0"/>
              <a:t>802/SA Task Force meeting held 17 August 2020</a:t>
            </a:r>
          </a:p>
          <a:p>
            <a:pPr lvl="1"/>
            <a:r>
              <a:rPr lang="en-US" sz="2400" dirty="0"/>
              <a:t>Discussed</a:t>
            </a:r>
          </a:p>
          <a:p>
            <a:pPr lvl="2"/>
            <a:r>
              <a:rPr lang="en-US" sz="2000" dirty="0" err="1"/>
              <a:t>Webex</a:t>
            </a:r>
            <a:r>
              <a:rPr lang="en-US" sz="2000" dirty="0"/>
              <a:t>, </a:t>
            </a:r>
            <a:r>
              <a:rPr lang="en-US" sz="2000" dirty="0" err="1"/>
              <a:t>DirectVote</a:t>
            </a:r>
            <a:r>
              <a:rPr lang="en-US" sz="2000" dirty="0"/>
              <a:t>, </a:t>
            </a:r>
            <a:r>
              <a:rPr lang="en-US" sz="2000" dirty="0" err="1"/>
              <a:t>Framemaker</a:t>
            </a:r>
            <a:r>
              <a:rPr lang="en-US" sz="2000" dirty="0"/>
              <a:t> licenses</a:t>
            </a:r>
          </a:p>
          <a:p>
            <a:pPr lvl="2"/>
            <a:r>
              <a:rPr lang="en-US" sz="2000" dirty="0"/>
              <a:t>Mentor replacement</a:t>
            </a:r>
          </a:p>
          <a:p>
            <a:pPr lvl="1"/>
            <a:r>
              <a:rPr lang="en-US" sz="2400" dirty="0"/>
              <a:t>Meeting notes at </a:t>
            </a:r>
            <a:br>
              <a:rPr lang="en-US" sz="2400" dirty="0"/>
            </a:br>
            <a:r>
              <a:rPr lang="en-US" sz="1600" dirty="0"/>
              <a:t>https://mentor.ieee.org/802-ec/dcn/20/ec-20-0172-00-00EC-17-august-2020-802-sa-task-force-meeting-notes.docx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4F015-957F-4645-9F5D-CE2D3EFE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910AE4-85DC-4894-8AA6-C2187499416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5114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293011</TotalTime>
  <Words>326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1_Default Design</vt:lpstr>
      <vt:lpstr>IEEE 802 LMSC 01 September 2020  802 Executive Committee  Electronic Meeting  </vt:lpstr>
      <vt:lpstr>PowerPoint Presentation</vt:lpstr>
      <vt:lpstr>3.00 Executive Session</vt:lpstr>
      <vt:lpstr>4.00 Chair’s Announcements</vt:lpstr>
      <vt:lpstr>IEEE 802.3 In memoriam: David Chalupsky</vt:lpstr>
      <vt:lpstr>4.00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4117</cp:revision>
  <cp:lastPrinted>2020-03-16T11:24:54Z</cp:lastPrinted>
  <dcterms:created xsi:type="dcterms:W3CDTF">2002-03-10T15:43:16Z</dcterms:created>
  <dcterms:modified xsi:type="dcterms:W3CDTF">2020-09-01T19:00:33Z</dcterms:modified>
</cp:coreProperties>
</file>