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  <p:sldMasterId id="2147483737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D361F4A-E880-4E66-B29E-2EF98C525416}">
          <p14:sldIdLst>
            <p14:sldId id="256"/>
            <p14:sldId id="257"/>
            <p14:sldId id="258"/>
            <p14:sldId id="259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99"/>
    <a:srgbClr val="F9EAE8"/>
    <a:srgbClr val="BFD9E5"/>
    <a:srgbClr val="A6A6A6"/>
    <a:srgbClr val="000000"/>
    <a:srgbClr val="005582"/>
    <a:srgbClr val="B2D1E0"/>
    <a:srgbClr val="7FB3CC"/>
    <a:srgbClr val="00609F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57" autoAdjust="0"/>
  </p:normalViewPr>
  <p:slideViewPr>
    <p:cSldViewPr snapToGrid="0" snapToObjects="1">
      <p:cViewPr varScale="1">
        <p:scale>
          <a:sx n="118" d="100"/>
          <a:sy n="118" d="100"/>
        </p:scale>
        <p:origin x="108" y="1386"/>
      </p:cViewPr>
      <p:guideLst>
        <p:guide orient="horz" pos="216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142" d="100"/>
          <a:sy n="142" d="100"/>
        </p:scale>
        <p:origin x="3372" y="138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6F15F-043F-4A07-9271-814C1FF12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D4F2C-72F1-47FF-81B5-3AEC55C4AE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3DC4-3777-4E36-9080-69B3B9F4B3A2}" type="datetimeFigureOut">
              <a:rPr lang="en-US" smtClean="0"/>
              <a:t>7/24/2020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D7A82-2B2F-40C8-B174-E38DB5742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6559A-5BC9-4A10-84D9-DB6F3A159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727A-6171-488F-9AFC-4286CAF1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7D43-250E-47E3-9E6E-F4C000A7A362}" type="datetimeFigureOut">
              <a:rPr lang="en-GB" smtClean="0"/>
              <a:t>24/07/2020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21-83D2-47D4-8C46-43C733F3C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9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3ADC6A5-0679-441E-AB10-456EFEDC7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988249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24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4074CB1C-C51E-4D07-A379-614A66D21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2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8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883C9D13-1AE7-4566-83DE-A7473A9E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24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F33B605-73FD-45E3-B6C4-C665E0CAA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0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83865D9-1C1D-438F-8DF1-74E67794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24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7B5D6FE-3429-4E4E-9B71-3EDB5440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8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02559A12-91A7-4BDD-A83E-9AD7409B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24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800EE5C-C8F8-4508-A3FE-BC87291C3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E4B548-0797-41DB-B0F9-BA9017CA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24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A7C77F8-D839-45AC-8CB8-2C9B1415D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98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01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2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4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3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0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8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6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6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3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42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211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8502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42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56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24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CA1675D-DAEC-47B8-A6EF-147A021119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/>
          <a:srcRect l="4798" t="9499" r="6810" b="33257"/>
          <a:stretch/>
        </p:blipFill>
        <p:spPr>
          <a:xfrm>
            <a:off x="11230331" y="7"/>
            <a:ext cx="935181" cy="84789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F05AFCB-6B6D-457E-983A-F9274F33559E}"/>
              </a:ext>
            </a:extLst>
          </p:cNvPr>
          <p:cNvSpPr/>
          <p:nvPr userDrawn="1"/>
        </p:nvSpPr>
        <p:spPr>
          <a:xfrm>
            <a:off x="3301671" y="6619736"/>
            <a:ext cx="154882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</a:rPr>
              <a:t>ec-20-0153-01-00EC</a:t>
            </a:r>
          </a:p>
        </p:txBody>
      </p:sp>
    </p:spTree>
    <p:extLst>
      <p:ext uri="{BB962C8B-B14F-4D97-AF65-F5344CB8AC3E}">
        <p14:creationId xmlns:p14="http://schemas.microsoft.com/office/powerpoint/2010/main" val="9568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924551"/>
            <a:ext cx="12192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7ECB64A-59B8-4435-8D4C-59F3CA108821}"/>
              </a:ext>
            </a:extLst>
          </p:cNvPr>
          <p:cNvSpPr txBox="1">
            <a:spLocks/>
          </p:cNvSpPr>
          <p:nvPr userDrawn="1"/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01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75485EB-D5CD-438A-98F9-5987E1CE15D1}"/>
              </a:ext>
            </a:extLst>
          </p:cNvPr>
          <p:cNvSpPr txBox="1">
            <a:spLocks/>
          </p:cNvSpPr>
          <p:nvPr userDrawn="1"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9/ec-19-0085-21-00EC-ec-action-items-ongoing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0/ec-20-0139-02-00EC-proposal-for-ieee-802-nov-2020-electronic-plenary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eee-sa.imeetcentral.com/webe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org/802tele_calendar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802tele_calendar.html" TargetMode="External"/><Relationship Id="rId2" Type="http://schemas.openxmlformats.org/officeDocument/2006/relationships/hyperlink" Target="https://mentor.ieee.org/802-ec/dcn/20/ec-20-0102-00-00EC-04-aug-2020-ec-teleconference-agenda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291D1B-1208-42F7-A249-0DD512746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IEEE 802 July 2020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Recording Secretary Report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6DB2F60-85B2-4076-A1CA-C47C2C2E6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802 July 2020 Plenary</a:t>
            </a:r>
          </a:p>
          <a:p>
            <a:r>
              <a:rPr lang="en-US" dirty="0"/>
              <a:t>IEEE 802 EC Closing Meeting</a:t>
            </a:r>
          </a:p>
          <a:p>
            <a:r>
              <a:rPr lang="en-US" dirty="0"/>
              <a:t>July 24, 2020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16524-156E-4B3B-A808-455A5D03992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914400">
              <a:defRPr/>
            </a:pPr>
            <a:r>
              <a:rPr lang="en-US" dirty="0">
                <a:latin typeface="Verdana" panose="020B0604030504040204" pitchFamily="34" charset="0"/>
              </a:rPr>
              <a:t>24 July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21ED-A25A-4120-BC7B-CBF2171C9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1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25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45AAC-C9C1-4878-8CC6-9915B0E9F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4.01</a:t>
            </a:r>
            <a:br>
              <a:rPr lang="en-US" dirty="0"/>
            </a:br>
            <a:r>
              <a:rPr lang="en-US" sz="2800" dirty="0"/>
              <a:t>Review status current 802 EC Action Item List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54EBA-6C66-4397-8AD1-812CA1D77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Reference - </a:t>
            </a:r>
            <a:r>
              <a:rPr lang="en-US" dirty="0">
                <a:hlinkClick r:id="rId2"/>
              </a:rPr>
              <a:t>https://mentor.ieee.org/802-ec/dcn/19/ec-19-0085-21-00EC-ec-action-items-ongoing.pdf</a:t>
            </a: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994E7-EC92-4943-A8E5-9987ABF13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B52355-2071-4F4A-9E3D-F65A7C21A4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29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04D82-02C3-48C2-B6D7-881F00D17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4.05</a:t>
            </a:r>
            <a:br>
              <a:rPr lang="en-US" dirty="0"/>
            </a:br>
            <a:r>
              <a:rPr lang="en-US" dirty="0"/>
              <a:t>Electronic November 2020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4270B-89E9-40BE-B8C1-0506084DF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Proposal - </a:t>
            </a:r>
            <a:r>
              <a:rPr lang="en-US" dirty="0">
                <a:hlinkClick r:id="rId2"/>
              </a:rPr>
              <a:t>https://mentor.ieee.org/802-ec/dcn/20/ec-20-0139-03-00EC-proposal-for-ieee-802-nov-2020-electronic-plenary.pptx</a:t>
            </a: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CDFC4-C597-4E76-8255-19D1FF680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B373F-27A5-479D-A66D-3B84A91B3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01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04D82-02C3-48C2-B6D7-881F00D17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4.06 – </a:t>
            </a:r>
            <a:br>
              <a:rPr lang="en-US" dirty="0"/>
            </a:br>
            <a:r>
              <a:rPr lang="en-US" dirty="0"/>
              <a:t>Reminder – 802 </a:t>
            </a:r>
            <a:r>
              <a:rPr lang="en-US" dirty="0" err="1"/>
              <a:t>Webex</a:t>
            </a:r>
            <a:r>
              <a:rPr lang="en-US" dirty="0"/>
              <a:t> Licenses Expiration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4270B-89E9-40BE-B8C1-0506084DF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Licenses expire  August 13, 2020</a:t>
            </a:r>
          </a:p>
          <a:p>
            <a:r>
              <a:rPr lang="en-US" dirty="0"/>
              <a:t>WG / TAG Chairs – if you need a WebEx account please access the following link </a:t>
            </a:r>
            <a:r>
              <a:rPr lang="en-US" u="sng" dirty="0">
                <a:hlinkClick r:id="rId2"/>
              </a:rPr>
              <a:t>https://ieee-sa.imeetcentral.com/webex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CDFC4-C597-4E76-8255-19D1FF680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B373F-27A5-479D-A66D-3B84A91B3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693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04D82-02C3-48C2-B6D7-881F00D17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8.05 – </a:t>
            </a:r>
            <a:br>
              <a:rPr lang="en-US" dirty="0"/>
            </a:br>
            <a:r>
              <a:rPr lang="en-US" dirty="0"/>
              <a:t>Announcement of 802 EC Interim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4270B-89E9-40BE-B8C1-0506084DF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Tuesday 6 Oct 2020, 1-3pm ET</a:t>
            </a:r>
          </a:p>
          <a:p>
            <a:r>
              <a:rPr lang="en-US" dirty="0"/>
              <a:t>Draft Agenda - </a:t>
            </a:r>
            <a:r>
              <a:rPr lang="en-US" b="1" dirty="0"/>
              <a:t>ec-20-0154-00-00EC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dirty="0"/>
              <a:t>Reference 802 Calendar for access information - </a:t>
            </a:r>
            <a:r>
              <a:rPr lang="en-US" dirty="0">
                <a:hlinkClick r:id="rId2"/>
              </a:rPr>
              <a:t>http://ieee802.org/802tele_calendar.html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CDFC4-C597-4E76-8255-19D1FF680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B373F-27A5-479D-A66D-3B84A91B3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31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04D82-02C3-48C2-B6D7-881F00D17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 8.06 – </a:t>
            </a:r>
            <a:br>
              <a:rPr lang="en-US" dirty="0"/>
            </a:br>
            <a:r>
              <a:rPr lang="en-US" dirty="0"/>
              <a:t>Reminder 802 EC Monthly Telecon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4270B-89E9-40BE-B8C1-0506084DF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Tuesday 4 Aug 2020, 1-3pm ET</a:t>
            </a:r>
          </a:p>
          <a:p>
            <a:pPr lvl="1"/>
            <a:r>
              <a:rPr lang="en-US" dirty="0"/>
              <a:t>Draft Agenda - </a:t>
            </a:r>
            <a:r>
              <a:rPr lang="en-US" dirty="0">
                <a:hlinkClick r:id="rId2"/>
              </a:rPr>
              <a:t>https://mentor.ieee.org/802-ec/dcn/20/ec-20-0102-00-00EC-04-aug-2020-ec-teleconference-agenda.xlsx</a:t>
            </a:r>
            <a:r>
              <a:rPr lang="en-US" dirty="0"/>
              <a:t> </a:t>
            </a:r>
          </a:p>
          <a:p>
            <a:r>
              <a:rPr lang="en-US" dirty="0"/>
              <a:t>Tuesday 1 Sept 2020, 1-3pm 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Reference 802 Calendar for access information - </a:t>
            </a:r>
            <a:r>
              <a:rPr lang="en-US" dirty="0">
                <a:hlinkClick r:id="rId3"/>
              </a:rPr>
              <a:t>http://ieee802.org/802tele_calendar.html</a:t>
            </a: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CDFC4-C597-4E76-8255-19D1FF680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24 July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B373F-27A5-479D-A66D-3B84A91B3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5944"/>
      </p:ext>
    </p:extLst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ieee_presentation_template.pot</Template>
  <TotalTime>9246</TotalTime>
  <Words>243</Words>
  <Application>Microsoft Office PowerPoint</Application>
  <PresentationFormat>Widescreen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Verdana</vt:lpstr>
      <vt:lpstr>Wingdings</vt:lpstr>
      <vt:lpstr>ieee_corporate_template_1</vt:lpstr>
      <vt:lpstr>1_ieee_corporate_template_1</vt:lpstr>
      <vt:lpstr>IEEE 802 July 2020 Recording Secretary Report</vt:lpstr>
      <vt:lpstr>Item 4.01 Review status current 802 EC Action Item List</vt:lpstr>
      <vt:lpstr>Item 4.05 Electronic November 2020 Plenary</vt:lpstr>
      <vt:lpstr>Item 4.06 –  Reminder – 802 Webex Licenses Expiration</vt:lpstr>
      <vt:lpstr>Item 8.05 –  Announcement of 802 EC Interim Telecon</vt:lpstr>
      <vt:lpstr>Item 8.06 –  Reminder 802 EC Monthly Telecon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John DAmbrosia</cp:lastModifiedBy>
  <cp:revision>149</cp:revision>
  <dcterms:created xsi:type="dcterms:W3CDTF">2012-11-14T18:53:32Z</dcterms:created>
  <dcterms:modified xsi:type="dcterms:W3CDTF">2020-07-24T16:25:31Z</dcterms:modified>
</cp:coreProperties>
</file>