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57"/>
            <p14:sldId id="258"/>
            <p14:sldId id="259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F8108-D9E3-42A3-81A4-445A78D1B11E}" v="26" dt="2020-07-24T01:12:20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57" autoAdjust="0"/>
  </p:normalViewPr>
  <p:slideViewPr>
    <p:cSldViewPr snapToGrid="0" snapToObjects="1">
      <p:cViewPr varScale="1">
        <p:scale>
          <a:sx n="109" d="100"/>
          <a:sy n="109" d="100"/>
        </p:scale>
        <p:origin x="558" y="39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08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ec-20-0153-00-00EC</a:t>
            </a: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85-21-00EC-ec-action-items-ongoin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139-02-00EC-proposal-for-ieee-802-nov-2020-electronic-plenary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web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802tele_calenda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-ec/dcn/20/ec-20-0102-00-00EC-04-aug-2020-ec-teleconference-agenda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2020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Recording Secretary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July 2020 Plenary</a:t>
            </a:r>
          </a:p>
          <a:p>
            <a:r>
              <a:rPr lang="en-US" dirty="0"/>
              <a:t>IEEE 802 EC Closing Meeting</a:t>
            </a:r>
          </a:p>
          <a:p>
            <a:r>
              <a:rPr lang="en-US" dirty="0"/>
              <a:t>July 24, 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5AAC-C9C1-4878-8CC6-9915B0E9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4.01</a:t>
            </a:r>
            <a:br>
              <a:rPr lang="en-US" dirty="0"/>
            </a:br>
            <a:r>
              <a:rPr lang="en-US" sz="2800" dirty="0"/>
              <a:t>Review status current 802 EC Action Item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4EBA-6C66-4397-8AD1-812CA1D7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- </a:t>
            </a:r>
            <a:r>
              <a:rPr lang="en-US" dirty="0">
                <a:hlinkClick r:id="rId2"/>
              </a:rPr>
              <a:t>https://mentor.ieee.org/802-ec/dcn/19/ec-19-0085-21-00EC-ec-action-items-ongoing.pdf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994E7-EC92-4943-A8E5-9987ABF1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52355-2071-4F4A-9E3D-F65A7C21A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2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4.05</a:t>
            </a:r>
            <a:br>
              <a:rPr lang="en-US" dirty="0"/>
            </a:br>
            <a:r>
              <a:rPr lang="en-US" dirty="0"/>
              <a:t>Electronic November 2020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- </a:t>
            </a:r>
            <a:r>
              <a:rPr lang="en-US" dirty="0">
                <a:hlinkClick r:id="rId2"/>
              </a:rPr>
              <a:t>https://mentor.ieee.org/802-ec/dcn/20/ec-20-0139-02-00EC-proposal-for-ieee-802-nov-2020-electronic-plenary.pptx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0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4.06 – </a:t>
            </a:r>
            <a:br>
              <a:rPr lang="en-US" dirty="0"/>
            </a:br>
            <a:r>
              <a:rPr lang="en-US" dirty="0"/>
              <a:t>Reminder – 802 </a:t>
            </a:r>
            <a:r>
              <a:rPr lang="en-US" dirty="0" err="1"/>
              <a:t>Webex</a:t>
            </a:r>
            <a:r>
              <a:rPr lang="en-US" dirty="0"/>
              <a:t> Licenses Expiration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Licenses expire  August 13, 2020</a:t>
            </a:r>
          </a:p>
          <a:p>
            <a:r>
              <a:rPr lang="en-US" dirty="0"/>
              <a:t>WG / TAG Chairs – if you need a WebEx account please access the following link </a:t>
            </a:r>
            <a:r>
              <a:rPr lang="en-US" u="sng" dirty="0">
                <a:hlinkClick r:id="rId2"/>
              </a:rPr>
              <a:t>https://ieee-sa.imeetcentral.com/webex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9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8.05 – </a:t>
            </a:r>
            <a:br>
              <a:rPr lang="en-US" dirty="0"/>
            </a:br>
            <a:r>
              <a:rPr lang="en-US" dirty="0"/>
              <a:t>Announcement of 802 EC Interim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 6 Oct 2020, 1-3pm ET</a:t>
            </a:r>
          </a:p>
          <a:p>
            <a:r>
              <a:rPr lang="en-US" dirty="0"/>
              <a:t>Draft Agenda - </a:t>
            </a:r>
            <a:r>
              <a:rPr lang="en-US" b="1" dirty="0"/>
              <a:t>ec-20-0154-00-00EC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Reference 802 Calendar for access information - </a:t>
            </a:r>
            <a:r>
              <a:rPr lang="en-US" dirty="0">
                <a:hlinkClick r:id="rId2"/>
              </a:rPr>
              <a:t>http://ieee802.org/802tele_calendar.html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8.06 – </a:t>
            </a:r>
            <a:br>
              <a:rPr lang="en-US" dirty="0"/>
            </a:br>
            <a:r>
              <a:rPr lang="en-US" dirty="0"/>
              <a:t>Reminder 802 EC Monthly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 4 Aug 2020, 1-3pm ET</a:t>
            </a:r>
          </a:p>
          <a:p>
            <a:pPr lvl="1"/>
            <a:r>
              <a:rPr lang="en-US" dirty="0"/>
              <a:t>Draft Agenda - </a:t>
            </a:r>
            <a:r>
              <a:rPr lang="en-US" dirty="0">
                <a:hlinkClick r:id="rId2"/>
              </a:rPr>
              <a:t>https://mentor.ieee.org/802-ec/dcn/20/ec-20-0102-00-00EC-04-aug-2020-ec-teleconference-agenda.xlsx</a:t>
            </a:r>
            <a:r>
              <a:rPr lang="en-US" dirty="0"/>
              <a:t> </a:t>
            </a:r>
          </a:p>
          <a:p>
            <a:r>
              <a:rPr lang="en-US" dirty="0"/>
              <a:t>Tuesday 1 Sept 2020, 1-3pm 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 802 Calendar for access information - </a:t>
            </a:r>
            <a:r>
              <a:rPr lang="en-US" dirty="0">
                <a:hlinkClick r:id="rId3"/>
              </a:rPr>
              <a:t>http://ieee802.org/802tele_calendar.html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944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9242</TotalTime>
  <Words>243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2020 Recording Secretary Report</vt:lpstr>
      <vt:lpstr>Item 4.01 Review status current 802 EC Action Item List</vt:lpstr>
      <vt:lpstr>Item 4.05 Electronic November 2020 Plenary</vt:lpstr>
      <vt:lpstr>Item 4.06 –  Reminder – 802 Webex Licenses Expiration</vt:lpstr>
      <vt:lpstr>Item 8.05 –  Announcement of 802 EC Interim Telecon</vt:lpstr>
      <vt:lpstr>Item 8.06 –  Reminder 802 EC Monthly Telecon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147</cp:revision>
  <dcterms:created xsi:type="dcterms:W3CDTF">2012-11-14T18:53:32Z</dcterms:created>
  <dcterms:modified xsi:type="dcterms:W3CDTF">2020-07-24T01:19:31Z</dcterms:modified>
</cp:coreProperties>
</file>