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1" r:id="rId3"/>
    <p:sldId id="417" r:id="rId4"/>
    <p:sldId id="512" r:id="rId5"/>
    <p:sldId id="402" r:id="rId6"/>
    <p:sldId id="511" r:id="rId7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7249" autoAdjust="0"/>
    <p:restoredTop sz="96000" autoAdjust="0"/>
  </p:normalViewPr>
  <p:slideViewPr>
    <p:cSldViewPr>
      <p:cViewPr varScale="1">
        <p:scale>
          <a:sx n="99" d="100"/>
          <a:sy n="99" d="100"/>
        </p:scale>
        <p:origin x="13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24-Jul-20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24Jul20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24Jul20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89474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Closing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EC-20/0126r00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my.webex.com/ieee802.my/j.php?MTID=m9f99a72a0130ab9c299bdc62828ddfa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.18/dcn/16/18-16-0038-16-0000-teleconference-call-in-info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embed?src=c2gedttabtbj4bps23j4847004%40group.calendar.google.com&amp;ctz=America%2FNew_Yor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24Jul20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24 July 2020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9485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46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22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16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15:00et,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 23</a:t>
            </a:r>
            <a:r>
              <a:rPr lang="en-US" baseline="30000" dirty="0">
                <a:cs typeface="+mn-cs"/>
              </a:rPr>
              <a:t>rd</a:t>
            </a:r>
            <a:r>
              <a:rPr lang="en-US" dirty="0">
                <a:cs typeface="+mn-cs"/>
              </a:rPr>
              <a:t> 15:00et,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Description JOIN WEBEX MEETING </a:t>
            </a:r>
            <a:r>
              <a:rPr lang="en-US" sz="1400" u="sng" dirty="0">
                <a:latin typeface="Times New Roman" pitchFamily="16" charset="0"/>
                <a:hlinkClick r:id="rId2"/>
              </a:rPr>
              <a:t>https://ieee802.my.webex.com/ieee802.my/j.php?MTID=m9f99a72a0130ab9c299bdc62828ddfae</a:t>
            </a:r>
            <a:r>
              <a:rPr lang="en-US" sz="1400" dirty="0">
                <a:latin typeface="Times New Roman" pitchFamily="16" charset="0"/>
              </a:rPr>
              <a:t>  </a:t>
            </a:r>
            <a:endParaRPr lang="en-US" sz="1600" dirty="0">
              <a:latin typeface="Times New Roman" pitchFamily="16" charset="0"/>
            </a:endParaRPr>
          </a:p>
          <a:p>
            <a:r>
              <a:rPr lang="en-US" sz="1050" dirty="0">
                <a:latin typeface="Times New Roman" pitchFamily="16" charset="0"/>
              </a:rPr>
              <a:t>	</a:t>
            </a:r>
            <a:r>
              <a:rPr lang="en-US" sz="1600" dirty="0">
                <a:latin typeface="Times New Roman" pitchFamily="16" charset="0"/>
              </a:rPr>
              <a:t>Meeting number (access code): 132 016 8425 </a:t>
            </a:r>
          </a:p>
          <a:p>
            <a:r>
              <a:rPr lang="en-US" sz="1600" dirty="0">
                <a:latin typeface="Times New Roman" pitchFamily="16" charset="0"/>
              </a:rPr>
              <a:t>	Meeting password: rrtag2007 (77824200 from phones)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24Jul20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16 July 2020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Elections – Jay Holcomb (Itron) re-elected as Chair, 27-0-0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There were no nominations for Vice Chair.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Approved teleconferences moving forward, though 07 January 2021</a:t>
            </a:r>
          </a:p>
          <a:p>
            <a:pPr marL="457200" lvl="1" indent="0">
              <a:spcBef>
                <a:spcPts val="0"/>
              </a:spcBef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In particular for ETSI Bran and CEPT ECC FM57 (6 GHz)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Good discussion ITU-R and WRC-23 Agenda Items and set more plans moving forward on  IEEE 802 viewpoints of appropriate agenda items.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APAC status, mostly Korea consultation.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Status of FCC 6 GHz R&amp;O and FNPRM and we will pass on FNPRM reply comments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FCC NPRM 70/80/90 GHz and a member offered to work up a paragraph for IEEE 802 comments.  Chair setup a couple of ad </a:t>
            </a:r>
            <a:r>
              <a:rPr lang="en-US" altLang="en-US" sz="1600" dirty="0" err="1"/>
              <a:t>hocs</a:t>
            </a:r>
            <a:r>
              <a:rPr lang="en-US" altLang="en-US" sz="1600" dirty="0"/>
              <a:t>, 21</a:t>
            </a:r>
            <a:r>
              <a:rPr lang="en-US" altLang="en-US" sz="1600" baseline="30000" dirty="0"/>
              <a:t>st</a:t>
            </a:r>
            <a:r>
              <a:rPr lang="en-US" altLang="en-US" sz="1600" dirty="0"/>
              <a:t> &amp; 22</a:t>
            </a:r>
            <a:r>
              <a:rPr lang="en-US" altLang="en-US" sz="1600" baseline="30000" dirty="0"/>
              <a:t>nd</a:t>
            </a:r>
            <a:r>
              <a:rPr lang="en-US" altLang="en-US" sz="1600" dirty="0"/>
              <a:t>, as needed to approve the 23</a:t>
            </a:r>
            <a:r>
              <a:rPr lang="en-US" altLang="en-US" sz="1600" baseline="30000" dirty="0"/>
              <a:t>rd</a:t>
            </a:r>
            <a:r>
              <a:rPr lang="en-US" altLang="en-US" sz="1600" dirty="0"/>
              <a:t>.  </a:t>
            </a:r>
          </a:p>
          <a:p>
            <a:pPr marL="0" indent="0">
              <a:spcBef>
                <a:spcPts val="0"/>
              </a:spcBef>
            </a:pPr>
            <a:endParaRPr lang="en-US" altLang="en-US" sz="1600" b="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Touched on the 4 questions from the LMSC/EC on how IEEE 802 can move forward under current conditions.  Chair will set up clear polls for next week. </a:t>
            </a:r>
          </a:p>
          <a:p>
            <a:pPr marL="0" indent="0">
              <a:spcBef>
                <a:spcPts val="0"/>
              </a:spcBef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24Jul20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23 July 2020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 marL="457200" lvl="1" indent="0">
              <a:spcBef>
                <a:spcPts val="0"/>
              </a:spcBef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Did poll for the 4 questions from the LMSC/EC on how IEEE 802 can move forward, under current conditions. (Then sent to the LMSC(EC))</a:t>
            </a:r>
          </a:p>
          <a:p>
            <a:pPr marL="457200" lvl="1" indent="0">
              <a:spcBef>
                <a:spcPts val="0"/>
              </a:spcBef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  <a:r>
              <a:rPr lang="en-US" altLang="en-US" sz="1600" dirty="0"/>
              <a:t> Nothing to share from the week.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ITU-R and WRC-23 Agenda Items quick review where to find them.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Have a list of WRC-23 Agenda Items to review to ID which are relevant to IEEE 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Also have connected with assign IEEE SA staff member on ITU-R coordination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APAC status, Taiwan and Australia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FCC NPRM 70/80/90 GHz reviewed comments put together in ad </a:t>
            </a:r>
            <a:r>
              <a:rPr lang="en-US" altLang="en-US" sz="1800" dirty="0" err="1"/>
              <a:t>hocs</a:t>
            </a:r>
            <a:r>
              <a:rPr lang="en-US" altLang="en-US" sz="1800" dirty="0"/>
              <a:t> this week and approved to send to LMSC(EC) for approval to send to FCC. </a:t>
            </a: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a few FYI – General discussion items.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0" indent="0">
              <a:spcBef>
                <a:spcPts val="0"/>
              </a:spcBef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24Jul20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4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552681"/>
          </a:xfrm>
        </p:spPr>
        <p:txBody>
          <a:bodyPr/>
          <a:lstStyle/>
          <a:p>
            <a:r>
              <a:rPr lang="en-GB" sz="2400" dirty="0"/>
              <a:t>802.18 Meeting Close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6962"/>
            <a:ext cx="8305800" cy="5378451"/>
          </a:xfrm>
        </p:spPr>
        <p:txBody>
          <a:bodyPr/>
          <a:lstStyle/>
          <a:p>
            <a:r>
              <a:rPr lang="en-US" sz="2000" dirty="0"/>
              <a:t>The RR-TAG adjourned Thursday 23Jul20, this week. </a:t>
            </a:r>
          </a:p>
          <a:p>
            <a:pPr lvl="1"/>
            <a:r>
              <a:rPr lang="en-US" sz="20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“weekly” teleconference </a:t>
            </a:r>
            <a:r>
              <a:rPr lang="en-US" sz="1400" dirty="0"/>
              <a:t>(</a:t>
            </a:r>
            <a:r>
              <a:rPr lang="en-US" sz="1400" dirty="0" err="1"/>
              <a:t>sched’d</a:t>
            </a:r>
            <a:r>
              <a:rPr lang="en-US" sz="1400" dirty="0"/>
              <a:t> to </a:t>
            </a:r>
            <a:r>
              <a:rPr lang="en-US" sz="1400" dirty="0">
                <a:solidFill>
                  <a:schemeClr val="tx1"/>
                </a:solidFill>
              </a:rPr>
              <a:t>07jan21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)</a:t>
            </a:r>
            <a:r>
              <a:rPr lang="en-US" sz="2000" dirty="0"/>
              <a:t>: 30Jul20–</a:t>
            </a:r>
            <a:r>
              <a:rPr lang="en-US" sz="2000" i="1" u="sng" dirty="0"/>
              <a:t>15:00–&lt;15:55</a:t>
            </a:r>
            <a:r>
              <a:rPr lang="en-US" sz="20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https://mentor.ieee.org/802.18/dcn/16/18-16-0038-16-0000-teleconference-call-in-info.pptx</a:t>
            </a:r>
            <a:r>
              <a:rPr lang="en-US" sz="1800" dirty="0"/>
              <a:t>  </a:t>
            </a:r>
            <a:r>
              <a:rPr lang="en-US" altLang="en-US" sz="1200" dirty="0"/>
              <a:t>(</a:t>
            </a:r>
            <a:r>
              <a:rPr lang="en-US" altLang="en-US" sz="1200" i="1" u="sng" dirty="0"/>
              <a:t>or latest)</a:t>
            </a:r>
            <a:r>
              <a:rPr lang="en-US" altLang="en-US" sz="1200" i="1" dirty="0"/>
              <a:t>  </a:t>
            </a:r>
            <a:r>
              <a:rPr lang="en-US" altLang="en-US" sz="1800" b="1" i="1" dirty="0"/>
              <a:t>(new weekly call in starts 30jul20)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Also, see back up slide in 802.18 agendas.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list server.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3"/>
              </a:rPr>
              <a:t>http://ieee802.org/802tele_calendar.html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only 802.18:  </a:t>
            </a:r>
            <a:r>
              <a:rPr lang="en-US" sz="1800" dirty="0">
                <a:hlinkClick r:id="rId4"/>
              </a:rPr>
              <a:t>IEEE 802.18 TAG Calendar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(electronic) Plenary is currently being considered in November 2020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– Please stay safe.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24Jul20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24Jul20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67415</TotalTime>
  <Words>659</Words>
  <Application>Microsoft Office PowerPoint</Application>
  <PresentationFormat>On-screen Show (4:3)</PresentationFormat>
  <Paragraphs>89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IEEE 802.18 RR-TAG Electronic Plenary LMSC (EC) Opening Report</vt:lpstr>
      <vt:lpstr>802.18 Radio Regulatory Advisory Group – RR-TAG</vt:lpstr>
      <vt:lpstr>802.18 1st meeting discussion items – 16 July 2020</vt:lpstr>
      <vt:lpstr>802.18 2nd meeting discussion items – 23 July 2020</vt:lpstr>
      <vt:lpstr>802.18 Meeting Close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472</cp:revision>
  <cp:lastPrinted>2017-08-03T16:59:47Z</cp:lastPrinted>
  <dcterms:created xsi:type="dcterms:W3CDTF">2016-03-03T14:54:45Z</dcterms:created>
  <dcterms:modified xsi:type="dcterms:W3CDTF">2020-07-24T16:05:03Z</dcterms:modified>
</cp:coreProperties>
</file>