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105" d="100"/>
          <a:sy n="105" d="100"/>
        </p:scale>
        <p:origin x="28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08-Jul-20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10Jul20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10Jul20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EC-20/0125r00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9f99a72a0130ab9c299bdc62828ddf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10Jul20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10 July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46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22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16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15:00et,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 23</a:t>
            </a:r>
            <a:r>
              <a:rPr lang="en-US" baseline="30000" dirty="0">
                <a:cs typeface="+mn-cs"/>
              </a:rPr>
              <a:t>rd</a:t>
            </a:r>
            <a:r>
              <a:rPr lang="en-US" dirty="0">
                <a:cs typeface="+mn-cs"/>
              </a:rPr>
              <a:t> 15:00et,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JOIN WEBEX MEETING </a:t>
            </a:r>
            <a:r>
              <a:rPr lang="en-US" sz="1400" u="sng" dirty="0">
                <a:latin typeface="Times New Roman" pitchFamily="16" charset="0"/>
                <a:hlinkClick r:id="rId2"/>
              </a:rPr>
              <a:t>https://ieee802.my.webex.com/ieee802.my/j.php?MTID=m9f99a72a0130ab9c299bdc62828ddfae</a:t>
            </a:r>
            <a:r>
              <a:rPr lang="en-US" sz="1400" dirty="0">
                <a:latin typeface="Times New Roman" pitchFamily="16" charset="0"/>
              </a:rPr>
              <a:t>  </a:t>
            </a:r>
            <a:endParaRPr lang="en-US" sz="1600" dirty="0">
              <a:latin typeface="Times New Roman" pitchFamily="16" charset="0"/>
            </a:endParaRPr>
          </a:p>
          <a:p>
            <a:r>
              <a:rPr lang="en-US" sz="1050" dirty="0">
                <a:latin typeface="Times New Roman" pitchFamily="16" charset="0"/>
              </a:rPr>
              <a:t>	</a:t>
            </a:r>
            <a:r>
              <a:rPr lang="en-US" sz="1600" dirty="0">
                <a:latin typeface="Times New Roman" pitchFamily="16" charset="0"/>
              </a:rPr>
              <a:t>Meeting number (access code): 132 016 8425 </a:t>
            </a:r>
          </a:p>
          <a:p>
            <a:r>
              <a:rPr lang="en-US" sz="1600" dirty="0">
                <a:latin typeface="Times New Roman" pitchFamily="16" charset="0"/>
              </a:rPr>
              <a:t>	Meeting password: rrtag2007 (77824200 from phones)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10Jul20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16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of July meeting:  Elections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 teleconferences </a:t>
            </a:r>
            <a:r>
              <a:rPr lang="en-US" altLang="en-US" sz="1800"/>
              <a:t>moving forward</a:t>
            </a:r>
            <a:endParaRPr lang="en-US" altLang="en-US" sz="1800" dirty="0"/>
          </a:p>
          <a:p>
            <a:pPr marL="457200" lvl="1" indent="0">
              <a:spcBef>
                <a:spcPts val="0"/>
              </a:spcBef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6 GHz R&amp;O and FNPRM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Anything that comes up before the meetings, e, g. regulator activities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10Jul20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10Jul20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67385</TotalTime>
  <Words>249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467</cp:revision>
  <cp:lastPrinted>2017-08-03T16:59:47Z</cp:lastPrinted>
  <dcterms:created xsi:type="dcterms:W3CDTF">2016-03-03T14:54:45Z</dcterms:created>
  <dcterms:modified xsi:type="dcterms:W3CDTF">2020-07-08T18:52:23Z</dcterms:modified>
</cp:coreProperties>
</file>