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3"/>
  </p:notesMasterIdLst>
  <p:handoutMasterIdLst>
    <p:handoutMasterId r:id="rId14"/>
  </p:handoutMasterIdLst>
  <p:sldIdLst>
    <p:sldId id="361" r:id="rId3"/>
    <p:sldId id="287" r:id="rId4"/>
    <p:sldId id="288" r:id="rId5"/>
    <p:sldId id="289" r:id="rId6"/>
    <p:sldId id="672" r:id="rId7"/>
    <p:sldId id="685" r:id="rId8"/>
    <p:sldId id="686" r:id="rId9"/>
    <p:sldId id="688" r:id="rId10"/>
    <p:sldId id="689" r:id="rId11"/>
    <p:sldId id="690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99" autoAdjust="0"/>
    <p:restoredTop sz="95437" autoAdjust="0"/>
  </p:normalViewPr>
  <p:slideViewPr>
    <p:cSldViewPr>
      <p:cViewPr varScale="1">
        <p:scale>
          <a:sx n="97" d="100"/>
          <a:sy n="97" d="100"/>
        </p:scale>
        <p:origin x="1176" y="72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468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8006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684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869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716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9413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64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5329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865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461964" y="823387"/>
            <a:ext cx="1206500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606877" y="6241965"/>
            <a:ext cx="734483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57201" y="6267258"/>
            <a:ext cx="1569513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865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392920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00200"/>
            <a:ext cx="7467600" cy="3962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20 March 2020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2nd Formal Electronic</a:t>
            </a:r>
            <a:br>
              <a:rPr lang="en-US" sz="4000" dirty="0"/>
            </a:br>
            <a:r>
              <a:rPr lang="en-US" sz="4000" dirty="0"/>
              <a:t>802 Executive Committee Meeting of March 2020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4038600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DCN ec-20-0056-00-00EC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579" y="1943100"/>
            <a:ext cx="7940842" cy="4114800"/>
          </a:xfrm>
        </p:spPr>
        <p:txBody>
          <a:bodyPr/>
          <a:lstStyle/>
          <a:p>
            <a:r>
              <a:rPr lang="en-US" dirty="0"/>
              <a:t>Discussion?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56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</a:pPr>
              <a:t>2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Robert Stacey, Intel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85802"/>
            <a:ext cx="7999414" cy="1065213"/>
          </a:xfrm>
        </p:spPr>
        <p:txBody>
          <a:bodyPr/>
          <a:lstStyle/>
          <a:p>
            <a:r>
              <a:rPr lang="en-US" dirty="0"/>
              <a:t>3.0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</a:pPr>
              <a:t>3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Robert Stacey, Intel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</a:pPr>
              <a:t>4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Robert Stacey, Intel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940842" cy="4114800"/>
          </a:xfrm>
        </p:spPr>
        <p:txBody>
          <a:bodyPr/>
          <a:lstStyle/>
          <a:p>
            <a:r>
              <a:rPr lang="en-US" dirty="0"/>
              <a:t>Kudos to 802 leadership and participants</a:t>
            </a:r>
            <a:endParaRPr lang="en-US" sz="1600" dirty="0"/>
          </a:p>
          <a:p>
            <a:pPr lvl="1"/>
            <a:endParaRPr lang="en-US" sz="1600" dirty="0"/>
          </a:p>
          <a:p>
            <a:pPr marL="342900" lvl="1"/>
            <a:r>
              <a:rPr lang="en-US" sz="2000" dirty="0"/>
              <a:t>WG/TAGs/EC continued progress via virtual meetings despite the cancellation of the March 2020 face to face plenary session</a:t>
            </a:r>
          </a:p>
          <a:p>
            <a:pPr marL="342900" lvl="1"/>
            <a:endParaRPr lang="en-US" sz="2000" dirty="0"/>
          </a:p>
          <a:p>
            <a:pPr marL="342900" lvl="1"/>
            <a:r>
              <a:rPr lang="en-US" sz="2000" dirty="0"/>
              <a:t>I sincerely appreciations the efforts of all 802 leadership and participants in quickly adapting to the situation and their flexibility. It has been a remarkable demonstration of the organization’s resilience.</a:t>
            </a:r>
          </a:p>
          <a:p>
            <a:pPr marL="342900" lvl="1"/>
            <a:endParaRPr lang="en-US" sz="2000" dirty="0"/>
          </a:p>
          <a:p>
            <a:pPr marL="342900" lvl="1"/>
            <a:r>
              <a:rPr lang="en-US" sz="2000" dirty="0"/>
              <a:t>I will prepare a memo for distribution to the entire 802 community acknowledging the current situation and plans to adapt 802 operations going forward in these uncertain times.</a:t>
            </a:r>
            <a:br>
              <a:rPr lang="en-US" sz="1200" dirty="0"/>
            </a:br>
            <a:br>
              <a:rPr lang="en-US" sz="1200" dirty="0"/>
            </a:br>
            <a:endParaRPr lang="en-US" sz="2000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940842" cy="4114800"/>
          </a:xfrm>
        </p:spPr>
        <p:txBody>
          <a:bodyPr/>
          <a:lstStyle/>
          <a:p>
            <a:r>
              <a:rPr lang="en-US" sz="2000" dirty="0"/>
              <a:t>802/SA Task Force (Tentative date for virtual meeting – 20 April 2020)  </a:t>
            </a:r>
          </a:p>
          <a:p>
            <a:pPr marL="514350" lvl="2" indent="0">
              <a:buNone/>
            </a:pPr>
            <a:r>
              <a:rPr lang="en-US" sz="1600" dirty="0"/>
              <a:t>Possible Agenda Topics:</a:t>
            </a:r>
          </a:p>
          <a:p>
            <a:pPr marL="742950" lvl="2"/>
            <a:r>
              <a:rPr lang="en-US" sz="1600" dirty="0"/>
              <a:t>a) IEEE SA tools update &amp; discussion </a:t>
            </a:r>
            <a:br>
              <a:rPr lang="en-US" sz="1600" dirty="0"/>
            </a:br>
            <a:r>
              <a:rPr lang="en-US" sz="1600" dirty="0"/>
              <a:t>(listserv instability update?), 10 min, Newman</a:t>
            </a:r>
          </a:p>
          <a:p>
            <a:pPr marL="742950" lvl="2"/>
            <a:r>
              <a:rPr lang="en-US" sz="1600" dirty="0"/>
              <a:t>b) Bulk </a:t>
            </a:r>
            <a:r>
              <a:rPr lang="en-US" sz="1600" dirty="0" err="1"/>
              <a:t>Framemaker</a:t>
            </a:r>
            <a:r>
              <a:rPr lang="en-US" sz="1600" dirty="0"/>
              <a:t> license discussion (ongoing, Law investigating), 10 min, Law</a:t>
            </a:r>
          </a:p>
          <a:p>
            <a:pPr marL="742950" lvl="2"/>
            <a:r>
              <a:rPr lang="en-US" sz="1600" dirty="0"/>
              <a:t>c) identify potential future time/days for 802/SA electronic meetings (I suggest 3 per year; 3rd Monday of April, August, December), 5 min, all</a:t>
            </a:r>
          </a:p>
          <a:p>
            <a:pPr marL="742950" lvl="2"/>
            <a:r>
              <a:rPr lang="en-US" sz="1600" dirty="0"/>
              <a:t>d) Any other business, 5-15 min, all</a:t>
            </a:r>
          </a:p>
          <a:p>
            <a:pPr marL="742950" lvl="2"/>
            <a:r>
              <a:rPr lang="en-US" sz="1600" dirty="0"/>
              <a:t>e) Action item review, 5 min, </a:t>
            </a:r>
            <a:r>
              <a:rPr lang="en-US" sz="1600" dirty="0" err="1"/>
              <a:t>Nikolich</a:t>
            </a:r>
            <a:endParaRPr lang="en-US" sz="1600" dirty="0"/>
          </a:p>
          <a:p>
            <a:pPr marL="742950" lvl="2"/>
            <a:r>
              <a:rPr lang="en-US" sz="1600" dirty="0"/>
              <a:t>f) Adjourn (not later than 60 minutes after start of meeting)</a:t>
            </a:r>
            <a:br>
              <a:rPr lang="en-US" sz="1600" dirty="0"/>
            </a:br>
            <a:endParaRPr lang="en-US" sz="1600" dirty="0"/>
          </a:p>
          <a:p>
            <a:pPr marL="342900" lvl="1"/>
            <a:r>
              <a:rPr lang="en-US" sz="2000" dirty="0"/>
              <a:t>Awaiting feedback from SA staff  (Sciacca, Goldberg, Newman)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81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579" y="1943100"/>
            <a:ext cx="7940842" cy="4114800"/>
          </a:xfrm>
        </p:spPr>
        <p:txBody>
          <a:bodyPr/>
          <a:lstStyle/>
          <a:p>
            <a:r>
              <a:rPr lang="en-US" dirty="0"/>
              <a:t>Proposal to establish 802 EC ad hoc groups on the following topics:</a:t>
            </a:r>
            <a:br>
              <a:rPr lang="en-US" dirty="0"/>
            </a:br>
            <a:endParaRPr lang="en-US" dirty="0"/>
          </a:p>
          <a:p>
            <a:pPr lvl="1"/>
            <a:r>
              <a:rPr lang="en-US" sz="2400" dirty="0"/>
              <a:t>Virtual Plenary Session Policies, chaired by James </a:t>
            </a:r>
            <a:r>
              <a:rPr lang="en-US" sz="2400" dirty="0" err="1"/>
              <a:t>Gilb</a:t>
            </a:r>
            <a:br>
              <a:rPr lang="en-US" sz="2400" dirty="0"/>
            </a:br>
            <a:endParaRPr lang="en-US" sz="2400" dirty="0"/>
          </a:p>
          <a:p>
            <a:pPr lvl="1"/>
            <a:r>
              <a:rPr lang="en-US" sz="2400" dirty="0"/>
              <a:t>802 Reorganization ad hoc, chaired by Roger Marks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Details yet to be refined with James and Roger</a:t>
            </a:r>
          </a:p>
          <a:p>
            <a:pPr lvl="2"/>
            <a:r>
              <a:rPr lang="en-US" sz="2000" dirty="0"/>
              <a:t>rough scope of work in next two slides 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771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579" y="1943100"/>
            <a:ext cx="7940842" cy="4114800"/>
          </a:xfrm>
        </p:spPr>
        <p:txBody>
          <a:bodyPr/>
          <a:lstStyle/>
          <a:p>
            <a:r>
              <a:rPr lang="en-US" dirty="0"/>
              <a:t>Virtual Plenary Session Policies ad hoc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dirty="0"/>
              <a:t>scope: revise rules to accommodate conversion of face-to-face meetings into virtual meetings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dirty="0"/>
              <a:t>schedule: prepare P&amp;P suspension request for SASB by TBD date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dirty="0"/>
              <a:t>schedule: prepare P&amp;P revisions to accommodate virtual meetings in the long term by TBD date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12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579" y="1943100"/>
            <a:ext cx="7940842" cy="4114800"/>
          </a:xfrm>
        </p:spPr>
        <p:txBody>
          <a:bodyPr/>
          <a:lstStyle/>
          <a:p>
            <a:r>
              <a:rPr lang="en-US" dirty="0"/>
              <a:t>802 re-organization ad hoc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dirty="0"/>
              <a:t>scope : Answer the question: does the Plenary session serve a purpose in the long term? 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dirty="0"/>
              <a:t>schedule: deliver analysis by TBD date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dirty="0"/>
              <a:t>scope: Based on (a) make recommendations on reorganization options.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dirty="0"/>
              <a:t>schedule: present to EC for decision by TBD date, begin execution immediately thereafter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1690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281639</TotalTime>
  <Words>669</Words>
  <Application>Microsoft Office PowerPoint</Application>
  <PresentationFormat>On-screen Show (4:3)</PresentationFormat>
  <Paragraphs>79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Lucida Grande</vt:lpstr>
      <vt:lpstr>Times New Roman</vt:lpstr>
      <vt:lpstr>Default Design</vt:lpstr>
      <vt:lpstr>Office Theme</vt:lpstr>
      <vt:lpstr>IEEE 802 LMSC 20 March 2020  2nd Formal Electronic 802 Executive Committee Meeting of March 2020  </vt:lpstr>
      <vt:lpstr>3.0 Participant behavior in IEEE-SA activities is guided by the IEEE Codes of Ethics &amp; Conduct</vt:lpstr>
      <vt:lpstr>3.0 Participants in the IEEE-SA “individual process” shall act independently of others, including employers</vt:lpstr>
      <vt:lpstr>3.0 IEEE-SA standards activities shall allow the fair &amp; equitable consideration of all viewpoints</vt:lpstr>
      <vt:lpstr>3.01 Chair’s Announcements</vt:lpstr>
      <vt:lpstr>3.01 Chair’s Announcements</vt:lpstr>
      <vt:lpstr>3.01 Chair’s Announcements</vt:lpstr>
      <vt:lpstr>3.01 Chair’s Announcements</vt:lpstr>
      <vt:lpstr>3.01 Chair’s Announcements</vt:lpstr>
      <vt:lpstr>3.01 Chair’s Announcements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4056</cp:revision>
  <cp:lastPrinted>2020-03-16T11:24:54Z</cp:lastPrinted>
  <dcterms:created xsi:type="dcterms:W3CDTF">2002-03-10T15:43:16Z</dcterms:created>
  <dcterms:modified xsi:type="dcterms:W3CDTF">2020-03-20T14:01:42Z</dcterms:modified>
</cp:coreProperties>
</file>