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7"/>
  </p:notesMasterIdLst>
  <p:handoutMasterIdLst>
    <p:handoutMasterId r:id="rId8"/>
  </p:handoutMasterIdLst>
  <p:sldIdLst>
    <p:sldId id="377" r:id="rId2"/>
    <p:sldId id="378" r:id="rId3"/>
    <p:sldId id="379" r:id="rId4"/>
    <p:sldId id="376" r:id="rId5"/>
    <p:sldId id="375" r:id="rId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DAmbrosia" initials="JD" lastIdx="1" clrIdx="0">
    <p:extLst>
      <p:ext uri="{19B8F6BF-5375-455C-9EA6-DF929625EA0E}">
        <p15:presenceInfo xmlns:p15="http://schemas.microsoft.com/office/powerpoint/2012/main" userId="a76b78698ac40a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6E483F-A574-4C9E-92C3-090236D2FBA5}" v="11" dt="2019-06-14T14:03:03.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631" autoAdjust="0"/>
    <p:restoredTop sz="94090" autoAdjust="0"/>
  </p:normalViewPr>
  <p:slideViewPr>
    <p:cSldViewPr showGuides="1">
      <p:cViewPr varScale="1">
        <p:scale>
          <a:sx n="105" d="100"/>
          <a:sy n="105" d="100"/>
        </p:scale>
        <p:origin x="108" y="354"/>
      </p:cViewPr>
      <p:guideLst>
        <p:guide orient="horz" pos="2160"/>
        <p:guide pos="2880"/>
      </p:guideLst>
    </p:cSldViewPr>
  </p:slideViewPr>
  <p:outlineViewPr>
    <p:cViewPr>
      <p:scale>
        <a:sx n="33" d="100"/>
        <a:sy n="33" d="100"/>
      </p:scale>
      <p:origin x="0" y="-1488"/>
    </p:cViewPr>
  </p:outlineViewPr>
  <p:notesTextViewPr>
    <p:cViewPr>
      <p:scale>
        <a:sx n="3" d="2"/>
        <a:sy n="3" d="2"/>
      </p:scale>
      <p:origin x="0" y="0"/>
    </p:cViewPr>
  </p:notesTextViewPr>
  <p:sorterViewPr>
    <p:cViewPr varScale="1">
      <p:scale>
        <a:sx n="1" d="1"/>
        <a:sy n="1" d="1"/>
      </p:scale>
      <p:origin x="0" y="-272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8A6E483F-A574-4C9E-92C3-090236D2FBA5}"/>
    <pc:docChg chg="addSld delSld modSld modMainMaster">
      <pc:chgData name="John DAmbrosia" userId="a76b78698ac40a99" providerId="LiveId" clId="{8A6E483F-A574-4C9E-92C3-090236D2FBA5}" dt="2019-06-14T13:56:26.492" v="196" actId="20577"/>
      <pc:docMkLst>
        <pc:docMk/>
      </pc:docMkLst>
      <pc:sldChg chg="modSp">
        <pc:chgData name="John DAmbrosia" userId="a76b78698ac40a99" providerId="LiveId" clId="{8A6E483F-A574-4C9E-92C3-090236D2FBA5}" dt="2019-06-14T13:19:47.083" v="13" actId="20577"/>
        <pc:sldMkLst>
          <pc:docMk/>
          <pc:sldMk cId="0" sldId="278"/>
        </pc:sldMkLst>
        <pc:spChg chg="mod">
          <ac:chgData name="John DAmbrosia" userId="a76b78698ac40a99" providerId="LiveId" clId="{8A6E483F-A574-4C9E-92C3-090236D2FBA5}" dt="2019-06-14T13:19:47.083" v="13" actId="20577"/>
          <ac:spMkLst>
            <pc:docMk/>
            <pc:sldMk cId="0" sldId="278"/>
            <ac:spMk id="111621" creationId="{00000000-0000-0000-0000-000000000000}"/>
          </ac:spMkLst>
        </pc:spChg>
      </pc:sldChg>
      <pc:sldChg chg="modSp">
        <pc:chgData name="John DAmbrosia" userId="a76b78698ac40a99" providerId="LiveId" clId="{8A6E483F-A574-4C9E-92C3-090236D2FBA5}" dt="2019-06-14T13:56:26.492" v="196" actId="20577"/>
        <pc:sldMkLst>
          <pc:docMk/>
          <pc:sldMk cId="0" sldId="342"/>
        </pc:sldMkLst>
        <pc:spChg chg="mod">
          <ac:chgData name="John DAmbrosia" userId="a76b78698ac40a99" providerId="LiveId" clId="{8A6E483F-A574-4C9E-92C3-090236D2FBA5}" dt="2019-06-14T13:56:26.492" v="196" actId="20577"/>
          <ac:spMkLst>
            <pc:docMk/>
            <pc:sldMk cId="0" sldId="342"/>
            <ac:spMk id="273414" creationId="{00000000-0000-0000-0000-000000000000}"/>
          </ac:spMkLst>
        </pc:spChg>
      </pc:sldChg>
      <pc:sldChg chg="modSp">
        <pc:chgData name="John DAmbrosia" userId="a76b78698ac40a99" providerId="LiveId" clId="{8A6E483F-A574-4C9E-92C3-090236D2FBA5}" dt="2019-06-14T13:55:55.806" v="154" actId="13926"/>
        <pc:sldMkLst>
          <pc:docMk/>
          <pc:sldMk cId="1374799386" sldId="352"/>
        </pc:sldMkLst>
        <pc:spChg chg="mod">
          <ac:chgData name="John DAmbrosia" userId="a76b78698ac40a99" providerId="LiveId" clId="{8A6E483F-A574-4C9E-92C3-090236D2FBA5}" dt="2019-06-14T13:49:43.163" v="131" actId="20577"/>
          <ac:spMkLst>
            <pc:docMk/>
            <pc:sldMk cId="1374799386" sldId="352"/>
            <ac:spMk id="598020" creationId="{00000000-0000-0000-0000-000000000000}"/>
          </ac:spMkLst>
        </pc:spChg>
        <pc:graphicFrameChg chg="mod modGraphic">
          <ac:chgData name="John DAmbrosia" userId="a76b78698ac40a99" providerId="LiveId" clId="{8A6E483F-A574-4C9E-92C3-090236D2FBA5}" dt="2019-06-14T13:55:55.806" v="154" actId="13926"/>
          <ac:graphicFrameMkLst>
            <pc:docMk/>
            <pc:sldMk cId="1374799386" sldId="352"/>
            <ac:graphicFrameMk id="2" creationId="{00000000-0000-0000-0000-000000000000}"/>
          </ac:graphicFrameMkLst>
        </pc:graphicFrameChg>
      </pc:sldChg>
      <pc:sldChg chg="modSp">
        <pc:chgData name="John DAmbrosia" userId="a76b78698ac40a99" providerId="LiveId" clId="{8A6E483F-A574-4C9E-92C3-090236D2FBA5}" dt="2019-06-14T13:49:51.924" v="152" actId="20577"/>
        <pc:sldMkLst>
          <pc:docMk/>
          <pc:sldMk cId="2961822614" sldId="354"/>
        </pc:sldMkLst>
        <pc:spChg chg="mod">
          <ac:chgData name="John DAmbrosia" userId="a76b78698ac40a99" providerId="LiveId" clId="{8A6E483F-A574-4C9E-92C3-090236D2FBA5}" dt="2019-06-14T13:49:51.924" v="152" actId="20577"/>
          <ac:spMkLst>
            <pc:docMk/>
            <pc:sldMk cId="2961822614" sldId="354"/>
            <ac:spMk id="598020" creationId="{00000000-0000-0000-0000-000000000000}"/>
          </ac:spMkLst>
        </pc:spChg>
      </pc:sldChg>
      <pc:sldChg chg="modSp">
        <pc:chgData name="John DAmbrosia" userId="a76b78698ac40a99" providerId="LiveId" clId="{8A6E483F-A574-4C9E-92C3-090236D2FBA5}" dt="2019-06-14T13:42:37.777" v="105" actId="20577"/>
        <pc:sldMkLst>
          <pc:docMk/>
          <pc:sldMk cId="557891492" sldId="364"/>
        </pc:sldMkLst>
        <pc:graphicFrameChg chg="modGraphic">
          <ac:chgData name="John DAmbrosia" userId="a76b78698ac40a99" providerId="LiveId" clId="{8A6E483F-A574-4C9E-92C3-090236D2FBA5}" dt="2019-06-14T13:42:37.777" v="105" actId="20577"/>
          <ac:graphicFrameMkLst>
            <pc:docMk/>
            <pc:sldMk cId="557891492" sldId="364"/>
            <ac:graphicFrameMk id="2" creationId="{00000000-0000-0000-0000-000000000000}"/>
          </ac:graphicFrameMkLst>
        </pc:graphicFrameChg>
      </pc:sldChg>
      <pc:sldChg chg="del">
        <pc:chgData name="John DAmbrosia" userId="a76b78698ac40a99" providerId="LiveId" clId="{8A6E483F-A574-4C9E-92C3-090236D2FBA5}" dt="2019-06-14T13:34:16.482" v="19" actId="2696"/>
        <pc:sldMkLst>
          <pc:docMk/>
          <pc:sldMk cId="336133762" sldId="365"/>
        </pc:sldMkLst>
      </pc:sldChg>
      <pc:sldChg chg="modSp add">
        <pc:chgData name="John DAmbrosia" userId="a76b78698ac40a99" providerId="LiveId" clId="{8A6E483F-A574-4C9E-92C3-090236D2FBA5}" dt="2019-06-14T13:42:45.924" v="107" actId="20577"/>
        <pc:sldMkLst>
          <pc:docMk/>
          <pc:sldMk cId="4289056352" sldId="374"/>
        </pc:sldMkLst>
        <pc:spChg chg="mod">
          <ac:chgData name="John DAmbrosia" userId="a76b78698ac40a99" providerId="LiveId" clId="{8A6E483F-A574-4C9E-92C3-090236D2FBA5}" dt="2019-06-14T13:34:22.940" v="20" actId="6549"/>
          <ac:spMkLst>
            <pc:docMk/>
            <pc:sldMk cId="4289056352" sldId="374"/>
            <ac:spMk id="598020" creationId="{00000000-0000-0000-0000-000000000000}"/>
          </ac:spMkLst>
        </pc:spChg>
        <pc:graphicFrameChg chg="modGraphic">
          <ac:chgData name="John DAmbrosia" userId="a76b78698ac40a99" providerId="LiveId" clId="{8A6E483F-A574-4C9E-92C3-090236D2FBA5}" dt="2019-06-14T13:42:45.924" v="107" actId="20577"/>
          <ac:graphicFrameMkLst>
            <pc:docMk/>
            <pc:sldMk cId="4289056352" sldId="374"/>
            <ac:graphicFrameMk id="2" creationId="{00000000-0000-0000-0000-000000000000}"/>
          </ac:graphicFrameMkLst>
        </pc:graphicFrameChg>
      </pc:sldChg>
      <pc:sldChg chg="modSp add">
        <pc:chgData name="John DAmbrosia" userId="a76b78698ac40a99" providerId="LiveId" clId="{8A6E483F-A574-4C9E-92C3-090236D2FBA5}" dt="2019-06-14T13:42:59.920" v="110" actId="6549"/>
        <pc:sldMkLst>
          <pc:docMk/>
          <pc:sldMk cId="3316046374" sldId="375"/>
        </pc:sldMkLst>
        <pc:spChg chg="mod">
          <ac:chgData name="John DAmbrosia" userId="a76b78698ac40a99" providerId="LiveId" clId="{8A6E483F-A574-4C9E-92C3-090236D2FBA5}" dt="2019-06-14T13:34:34.660" v="22" actId="20577"/>
          <ac:spMkLst>
            <pc:docMk/>
            <pc:sldMk cId="3316046374" sldId="375"/>
            <ac:spMk id="598020" creationId="{00000000-0000-0000-0000-000000000000}"/>
          </ac:spMkLst>
        </pc:spChg>
        <pc:graphicFrameChg chg="modGraphic">
          <ac:chgData name="John DAmbrosia" userId="a76b78698ac40a99" providerId="LiveId" clId="{8A6E483F-A574-4C9E-92C3-090236D2FBA5}" dt="2019-06-14T13:42:59.920" v="110" actId="6549"/>
          <ac:graphicFrameMkLst>
            <pc:docMk/>
            <pc:sldMk cId="3316046374" sldId="375"/>
            <ac:graphicFrameMk id="2" creationId="{00000000-0000-0000-0000-000000000000}"/>
          </ac:graphicFrameMkLst>
        </pc:graphicFrameChg>
      </pc:sldChg>
      <pc:sldMasterChg chg="modSp modSldLayout">
        <pc:chgData name="John DAmbrosia" userId="a76b78698ac40a99" providerId="LiveId" clId="{8A6E483F-A574-4C9E-92C3-090236D2FBA5}" dt="2019-06-14T13:20:16.461" v="17" actId="6549"/>
        <pc:sldMasterMkLst>
          <pc:docMk/>
          <pc:sldMasterMk cId="0" sldId="2147483657"/>
        </pc:sldMasterMkLst>
        <pc:spChg chg="mod">
          <ac:chgData name="John DAmbrosia" userId="a76b78698ac40a99" providerId="LiveId" clId="{8A6E483F-A574-4C9E-92C3-090236D2FBA5}" dt="2019-06-14T13:20:16.461" v="17" actId="6549"/>
          <ac:spMkLst>
            <pc:docMk/>
            <pc:sldMasterMk cId="0" sldId="2147483657"/>
            <ac:spMk id="329736" creationId="{00000000-0000-0000-0000-000000000000}"/>
          </ac:spMkLst>
        </pc:spChg>
        <pc:sldLayoutChg chg="modSp">
          <pc:chgData name="John DAmbrosia" userId="a76b78698ac40a99" providerId="LiveId" clId="{8A6E483F-A574-4C9E-92C3-090236D2FBA5}" dt="2019-06-14T13:20:05.459" v="15" actId="6549"/>
          <pc:sldLayoutMkLst>
            <pc:docMk/>
            <pc:sldMasterMk cId="0" sldId="2147483657"/>
            <pc:sldLayoutMk cId="0" sldId="2147483658"/>
          </pc:sldLayoutMkLst>
          <pc:spChg chg="mod">
            <ac:chgData name="John DAmbrosia" userId="a76b78698ac40a99" providerId="LiveId" clId="{8A6E483F-A574-4C9E-92C3-090236D2FBA5}" dt="2019-06-14T13:20:05.459" v="15" actId="6549"/>
            <ac:spMkLst>
              <pc:docMk/>
              <pc:sldMasterMk cId="0" sldId="2147483657"/>
              <pc:sldLayoutMk cId="0" sldId="2147483658"/>
              <ac:spMk id="330760"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dirty="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dirty="0">
              <a:solidFill>
                <a:schemeClr val="bg1"/>
              </a:solidFill>
            </a:endParaRPr>
          </a:p>
        </p:txBody>
      </p:sp>
      <p:sp>
        <p:nvSpPr>
          <p:cNvPr id="329736" name="Text Box 8"/>
          <p:cNvSpPr txBox="1">
            <a:spLocks noChangeArrowheads="1"/>
          </p:cNvSpPr>
          <p:nvPr/>
        </p:nvSpPr>
        <p:spPr bwMode="auto">
          <a:xfrm>
            <a:off x="77787" y="6586538"/>
            <a:ext cx="2438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ec-20-0055r01</a:t>
            </a: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60" r:id="rId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holcomb@ieee.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8/dcn/20/18-20-0045-06-0000-reply-comments-fcc19-138-nprm-revisiting-5-850-5-925-ghz-band.docx" TargetMode="External"/><Relationship Id="rId2" Type="http://schemas.openxmlformats.org/officeDocument/2006/relationships/hyperlink" Target="https://mentor.ieee.org/802.18/dcn/20/18-20-0045-05-0000-reply-comments-fcc19-138-nprm-revisiting-5-850-5-925-ghz-band.docx" TargetMode="External"/><Relationship Id="rId1" Type="http://schemas.openxmlformats.org/officeDocument/2006/relationships/slideLayout" Target="../slideLayouts/slideLayout1.xml"/><Relationship Id="rId4" Type="http://schemas.openxmlformats.org/officeDocument/2006/relationships/hyperlink" Target="https://mentor.ieee.org/802.18/dcn/20/18-20-005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hyperlink" Target="https://mentor.ieee.org/802.18/dcn/20/18-20-0045-04-0000-reply-comments-fcc19-138-nprm-revisiting-5-850-5-925-ghz-band.doc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0/18-20-0020-18-0000-comments-on-fcc19-138-nprm-revisiting-use-of-the-5-850-5-925-ghz-band.docx" TargetMode="External"/><Relationship Id="rId2" Type="http://schemas.openxmlformats.org/officeDocument/2006/relationships/hyperlink" Target="https://urldefense.proofpoint.com/v2/url?u=https-3A__www.fcc.gov_ecfs_search_filings-3Fproceedings-5Fname-3D19-2D138-26sort-3Ddate-5Fdisseminated-2CDESC&amp;d=DwMFaQ&amp;c=pqcuzKEN_84c78MOSc5_fw&amp;r=z8R-nWJ8GIxwjOjNKhEFByb-tZ6XE3GZXWSggNdVo-w&amp;m=sM92MJsieHSGZAPQFqPzOr94LaCO1gPf67sSAXFiVkw&amp;s=Gi09ok7zfKjfnRdSFcdtRhqx-hm9v8lqvYs-K7bZYis&amp;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89C2EE43-12A8-456C-9958-22932EB0939D}"/>
              </a:ext>
            </a:extLst>
          </p:cNvPr>
          <p:cNvSpPr txBox="1">
            <a:spLocks noChangeArrowheads="1"/>
          </p:cNvSpPr>
          <p:nvPr/>
        </p:nvSpPr>
        <p:spPr bwMode="auto">
          <a:xfrm>
            <a:off x="685800" y="2081213"/>
            <a:ext cx="7772400" cy="72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a:lstStyle>
          <a:p>
            <a:r>
              <a:rPr lang="en-US" sz="3200" dirty="0"/>
              <a:t>10-day EC e-ballot</a:t>
            </a:r>
            <a:br>
              <a:rPr lang="en-US" sz="3200" dirty="0"/>
            </a:br>
            <a:r>
              <a:rPr lang="en-US" sz="3200" dirty="0"/>
              <a:t>Motion – Approve Reply Comments to </a:t>
            </a:r>
            <a:br>
              <a:rPr lang="en-US" sz="3200" dirty="0"/>
            </a:br>
            <a:r>
              <a:rPr lang="en-US" sz="3200" dirty="0"/>
              <a:t>FCC NPRM on 5.9 GHz / ITS band</a:t>
            </a:r>
            <a:r>
              <a:rPr lang="en-US" altLang="en-US" sz="3200" dirty="0"/>
              <a:t> </a:t>
            </a:r>
            <a:endParaRPr lang="en-US" altLang="en-US" dirty="0">
              <a:solidFill>
                <a:schemeClr val="tx1"/>
              </a:solidFill>
            </a:endParaRPr>
          </a:p>
        </p:txBody>
      </p:sp>
      <p:sp>
        <p:nvSpPr>
          <p:cNvPr id="7" name="Rectangle 5">
            <a:extLst>
              <a:ext uri="{FF2B5EF4-FFF2-40B4-BE49-F238E27FC236}">
                <a16:creationId xmlns:a16="http://schemas.microsoft.com/office/drawing/2014/main" id="{3F94278E-53ED-4FDE-8EFC-FCF4C6BB5B6F}"/>
              </a:ext>
            </a:extLst>
          </p:cNvPr>
          <p:cNvSpPr txBox="1">
            <a:spLocks noChangeArrowheads="1"/>
          </p:cNvSpPr>
          <p:nvPr/>
        </p:nvSpPr>
        <p:spPr bwMode="auto">
          <a:xfrm>
            <a:off x="1371600" y="3908425"/>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80000"/>
              </a:lnSpc>
            </a:pPr>
            <a:r>
              <a:rPr lang="en-US" altLang="en-US" sz="2000" dirty="0"/>
              <a:t>Jay Holcomb</a:t>
            </a:r>
          </a:p>
          <a:p>
            <a:pPr algn="ctr">
              <a:lnSpc>
                <a:spcPct val="80000"/>
              </a:lnSpc>
            </a:pPr>
            <a:r>
              <a:rPr lang="en-US" altLang="en-US" sz="2000" dirty="0"/>
              <a:t>802.18 / RR-TAG - Chair</a:t>
            </a:r>
          </a:p>
          <a:p>
            <a:pPr algn="ctr">
              <a:lnSpc>
                <a:spcPct val="80000"/>
              </a:lnSpc>
            </a:pPr>
            <a:r>
              <a:rPr lang="en-US" altLang="en-US" sz="2000" dirty="0">
                <a:hlinkClick r:id="rId2"/>
              </a:rPr>
              <a:t>jholcomb@ieee.org</a:t>
            </a:r>
            <a:r>
              <a:rPr lang="en-US" altLang="en-US" sz="2000" dirty="0"/>
              <a:t> </a:t>
            </a:r>
          </a:p>
          <a:p>
            <a:pPr algn="ctr">
              <a:lnSpc>
                <a:spcPct val="80000"/>
              </a:lnSpc>
            </a:pPr>
            <a:r>
              <a:rPr lang="en-US" altLang="en-US" sz="2000" dirty="0"/>
              <a:t>20 March 2020</a:t>
            </a:r>
          </a:p>
          <a:p>
            <a:pPr algn="ctr">
              <a:lnSpc>
                <a:spcPct val="80000"/>
              </a:lnSpc>
            </a:pPr>
            <a:r>
              <a:rPr lang="en-US" altLang="en-US" sz="2400" dirty="0"/>
              <a:t>Status:  07 April 2020</a:t>
            </a:r>
          </a:p>
        </p:txBody>
      </p:sp>
    </p:spTree>
    <p:extLst>
      <p:ext uri="{BB962C8B-B14F-4D97-AF65-F5344CB8AC3E}">
        <p14:creationId xmlns:p14="http://schemas.microsoft.com/office/powerpoint/2010/main" val="870771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6A1A-52A0-4C66-8932-EF243DA8BB45}"/>
              </a:ext>
            </a:extLst>
          </p:cNvPr>
          <p:cNvSpPr>
            <a:spLocks noGrp="1"/>
          </p:cNvSpPr>
          <p:nvPr>
            <p:ph type="title"/>
          </p:nvPr>
        </p:nvSpPr>
        <p:spPr/>
        <p:txBody>
          <a:bodyPr/>
          <a:lstStyle/>
          <a:p>
            <a:r>
              <a:rPr lang="en-US" sz="2800" dirty="0"/>
              <a:t>FCC NPRM on 5.9 GHz / ITS band - </a:t>
            </a:r>
            <a:br>
              <a:rPr lang="en-US" sz="2800" dirty="0"/>
            </a:br>
            <a:r>
              <a:rPr lang="en-US" sz="2800" dirty="0"/>
              <a:t>Reply Comments Status, 07 April 2020</a:t>
            </a:r>
            <a:endParaRPr lang="en-US" dirty="0"/>
          </a:p>
        </p:txBody>
      </p:sp>
      <p:sp>
        <p:nvSpPr>
          <p:cNvPr id="3" name="Content Placeholder 2">
            <a:extLst>
              <a:ext uri="{FF2B5EF4-FFF2-40B4-BE49-F238E27FC236}">
                <a16:creationId xmlns:a16="http://schemas.microsoft.com/office/drawing/2014/main" id="{F4ADC82E-8F43-4230-A3DB-010062730C74}"/>
              </a:ext>
            </a:extLst>
          </p:cNvPr>
          <p:cNvSpPr>
            <a:spLocks noGrp="1"/>
          </p:cNvSpPr>
          <p:nvPr>
            <p:ph idx="1"/>
          </p:nvPr>
        </p:nvSpPr>
        <p:spPr>
          <a:xfrm>
            <a:off x="250824" y="1341438"/>
            <a:ext cx="8664575" cy="4525962"/>
          </a:xfrm>
        </p:spPr>
        <p:txBody>
          <a:bodyPr/>
          <a:lstStyle/>
          <a:p>
            <a:r>
              <a:rPr lang="en-US" sz="1800" dirty="0"/>
              <a:t>From the first ballot, the inputs from the EC members have been implemented into: </a:t>
            </a:r>
          </a:p>
          <a:p>
            <a:r>
              <a:rPr lang="en-US" sz="1800" dirty="0"/>
              <a:t>Marked up r05: </a:t>
            </a:r>
            <a:r>
              <a:rPr lang="en-US" sz="1800" dirty="0">
                <a:hlinkClick r:id="rId2"/>
              </a:rPr>
              <a:t>https://mentor.ieee.org/802.18/dcn/20/18-20-0045-05-0000-reply-comments-fcc19-138-nprm-revisiting-5-850-5-925-ghz-band.docx</a:t>
            </a:r>
            <a:r>
              <a:rPr lang="en-US" sz="1800" dirty="0"/>
              <a:t> </a:t>
            </a:r>
          </a:p>
          <a:p>
            <a:r>
              <a:rPr lang="en-US" sz="1800" dirty="0"/>
              <a:t>Clean r06: </a:t>
            </a:r>
            <a:r>
              <a:rPr lang="en-US" sz="1800" dirty="0">
                <a:hlinkClick r:id="rId3"/>
              </a:rPr>
              <a:t>https://mentor.ieee.org/802.18/dcn/20/18-20-0045-06-0000-reply-comments-fcc19-138-nprm-revisiting-5-850-5-925-ghz-band.docx</a:t>
            </a:r>
            <a:r>
              <a:rPr lang="en-US" sz="1800" dirty="0"/>
              <a:t> </a:t>
            </a:r>
          </a:p>
          <a:p>
            <a:pPr>
              <a:spcBef>
                <a:spcPts val="600"/>
              </a:spcBef>
            </a:pPr>
            <a:endParaRPr lang="en-US" sz="2000" dirty="0"/>
          </a:p>
          <a:p>
            <a:pPr>
              <a:spcBef>
                <a:spcPts val="600"/>
              </a:spcBef>
            </a:pPr>
            <a:r>
              <a:rPr lang="en-US" sz="1800" dirty="0"/>
              <a:t>With the FCC extension in time, per emails to the EC, a contribution was made that restructures the reply comments and adds new content in several sections, that we ran out of time before.  It is still in process and being refined at this time. </a:t>
            </a:r>
          </a:p>
          <a:p>
            <a:pPr>
              <a:spcBef>
                <a:spcPts val="600"/>
              </a:spcBef>
            </a:pPr>
            <a:r>
              <a:rPr lang="en-US" sz="2000" dirty="0">
                <a:hlinkClick r:id="rId4"/>
              </a:rPr>
              <a:t>https://mentor.ieee.org/802.18/dcn/20/18-20-0057</a:t>
            </a:r>
            <a:endParaRPr lang="en-US" sz="2000" dirty="0"/>
          </a:p>
          <a:p>
            <a:pPr>
              <a:spcBef>
                <a:spcPts val="600"/>
              </a:spcBef>
            </a:pPr>
            <a:endParaRPr lang="en-US" sz="2000" dirty="0"/>
          </a:p>
          <a:p>
            <a:pPr>
              <a:spcBef>
                <a:spcPts val="600"/>
              </a:spcBef>
            </a:pPr>
            <a:r>
              <a:rPr lang="en-US" sz="2000" dirty="0"/>
              <a:t>This Thursday, 09 April, 802.18 will </a:t>
            </a:r>
            <a:r>
              <a:rPr lang="en-US" sz="2000"/>
              <a:t>review and</a:t>
            </a:r>
            <a:r>
              <a:rPr lang="en-US" sz="2000" dirty="0"/>
              <a:t> </a:t>
            </a:r>
            <a:r>
              <a:rPr lang="en-US" sz="2000"/>
              <a:t>vote </a:t>
            </a:r>
            <a:r>
              <a:rPr lang="en-US" sz="2000" dirty="0"/>
              <a:t>to approve one of them. </a:t>
            </a:r>
          </a:p>
          <a:p>
            <a:pPr>
              <a:spcBef>
                <a:spcPts val="600"/>
              </a:spcBef>
            </a:pPr>
            <a:r>
              <a:rPr lang="en-US" sz="2000" dirty="0"/>
              <a:t>If approved, plan is to start 10-day LMSC(EC) ballot Monday 13 April. </a:t>
            </a:r>
            <a:endParaRPr lang="en-US" sz="2400" dirty="0"/>
          </a:p>
        </p:txBody>
      </p:sp>
    </p:spTree>
    <p:extLst>
      <p:ext uri="{BB962C8B-B14F-4D97-AF65-F5344CB8AC3E}">
        <p14:creationId xmlns:p14="http://schemas.microsoft.com/office/powerpoint/2010/main" val="3366044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6A1A-52A0-4C66-8932-EF243DA8BB45}"/>
              </a:ext>
            </a:extLst>
          </p:cNvPr>
          <p:cNvSpPr>
            <a:spLocks noGrp="1"/>
          </p:cNvSpPr>
          <p:nvPr>
            <p:ph type="title"/>
          </p:nvPr>
        </p:nvSpPr>
        <p:spPr>
          <a:xfrm>
            <a:off x="457200" y="404812"/>
            <a:ext cx="8229600" cy="1271587"/>
          </a:xfrm>
        </p:spPr>
        <p:txBody>
          <a:bodyPr/>
          <a:lstStyle/>
          <a:p>
            <a:r>
              <a:rPr lang="en-US" dirty="0"/>
              <a:t>From 20 March EC call follows:  </a:t>
            </a:r>
          </a:p>
        </p:txBody>
      </p:sp>
      <p:sp>
        <p:nvSpPr>
          <p:cNvPr id="3" name="Content Placeholder 2">
            <a:extLst>
              <a:ext uri="{FF2B5EF4-FFF2-40B4-BE49-F238E27FC236}">
                <a16:creationId xmlns:a16="http://schemas.microsoft.com/office/drawing/2014/main" id="{F4ADC82E-8F43-4230-A3DB-010062730C74}"/>
              </a:ext>
            </a:extLst>
          </p:cNvPr>
          <p:cNvSpPr>
            <a:spLocks noGrp="1"/>
          </p:cNvSpPr>
          <p:nvPr>
            <p:ph idx="1"/>
          </p:nvPr>
        </p:nvSpPr>
        <p:spPr/>
        <p:txBody>
          <a:bodyPr/>
          <a:lstStyle/>
          <a:p>
            <a:pPr marL="0" indent="0">
              <a:buNone/>
            </a:pPr>
            <a:r>
              <a:rPr lang="en-US" dirty="0"/>
              <a:t> </a:t>
            </a:r>
          </a:p>
        </p:txBody>
      </p:sp>
    </p:spTree>
    <p:extLst>
      <p:ext uri="{BB962C8B-B14F-4D97-AF65-F5344CB8AC3E}">
        <p14:creationId xmlns:p14="http://schemas.microsoft.com/office/powerpoint/2010/main" val="1389593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B5E530-3A97-45FD-8582-310D7BF98621}"/>
              </a:ext>
            </a:extLst>
          </p:cNvPr>
          <p:cNvSpPr>
            <a:spLocks noGrp="1"/>
          </p:cNvSpPr>
          <p:nvPr>
            <p:ph idx="1"/>
          </p:nvPr>
        </p:nvSpPr>
        <p:spPr>
          <a:xfrm>
            <a:off x="250824" y="1371600"/>
            <a:ext cx="8588375" cy="5029200"/>
          </a:xfrm>
        </p:spPr>
        <p:txBody>
          <a:bodyPr/>
          <a:lstStyle/>
          <a:p>
            <a:r>
              <a:rPr lang="en-US" sz="1800" dirty="0"/>
              <a:t>Approve reply comments in </a:t>
            </a:r>
            <a:r>
              <a:rPr lang="en-US" sz="1800" dirty="0">
                <a:hlinkClick r:id="rId2"/>
              </a:rPr>
              <a:t>https://mentor.ieee.org/802.18/dcn/20/18-20-0045-04-0000-reply-comments-fcc19-138-nprm-revisiting-5-850-5-925-ghz-band.docx</a:t>
            </a:r>
            <a:r>
              <a:rPr lang="en-US" sz="1800" dirty="0"/>
              <a:t>  to FCC’s NPRM (ET Docket No. 19-138) on Use of the 5.850-5.925 GHz Band and for submission to the FCC by 05 April 2020. With the Chair of 802.18 </a:t>
            </a:r>
            <a:r>
              <a:rPr lang="en-GB" sz="1800" dirty="0"/>
              <a:t>authorized to make editorial changes as necessary.</a:t>
            </a:r>
            <a:endParaRPr lang="en-US" sz="1800" dirty="0"/>
          </a:p>
          <a:p>
            <a:pPr marL="285750" indent="-285750">
              <a:buFont typeface="Arial" panose="020B0604020202020204" pitchFamily="34" charset="0"/>
              <a:buChar char="•"/>
            </a:pPr>
            <a:r>
              <a:rPr lang="en-US" sz="1800" dirty="0"/>
              <a:t>This approval is under LMSC OM “Procedure for communication with government bodies”</a:t>
            </a:r>
          </a:p>
          <a:p>
            <a:pPr marL="285750" indent="-285750">
              <a:buFont typeface="Arial" panose="020B0604020202020204" pitchFamily="34" charset="0"/>
              <a:buChar char="•"/>
            </a:pPr>
            <a:r>
              <a:rPr lang="en-US" sz="1800" dirty="0"/>
              <a:t> Move:	Jay Holcomb</a:t>
            </a:r>
          </a:p>
          <a:p>
            <a:r>
              <a:rPr lang="en-US" sz="1800" dirty="0"/>
              <a:t>Second:	Dorothy Stanley </a:t>
            </a:r>
          </a:p>
          <a:p>
            <a:r>
              <a:rPr lang="en-US" sz="1800" dirty="0"/>
              <a:t>Y/N/A:    	e-mail ballot  </a:t>
            </a:r>
          </a:p>
          <a:p>
            <a:pPr marL="0" indent="0">
              <a:buNone/>
            </a:pPr>
            <a:r>
              <a:rPr lang="en-US" sz="1800" u="sng" dirty="0"/>
              <a:t>Background Information</a:t>
            </a:r>
          </a:p>
          <a:p>
            <a:r>
              <a:rPr lang="en-US" sz="1800" dirty="0"/>
              <a:t>NPRM: </a:t>
            </a:r>
            <a:r>
              <a:rPr lang="en-US" sz="1800" dirty="0">
                <a:hlinkClick r:id="rId3"/>
              </a:rPr>
              <a:t>https://mentor.ieee.org/802.18/dcn/19/18-19-0163-02-0000-fcc19-138-nprm-revisiting-use-of-the-5-850-5-925-ghz-band.docx</a:t>
            </a:r>
            <a:r>
              <a:rPr lang="en-US" sz="1800" dirty="0"/>
              <a:t> </a:t>
            </a:r>
          </a:p>
          <a:p>
            <a:r>
              <a:rPr lang="en-US" sz="1800" dirty="0"/>
              <a:t>In the RR_TAG:  (y/n/a): 10 / 1 / 1;  </a:t>
            </a:r>
          </a:p>
          <a:p>
            <a:pPr lvl="1">
              <a:buFontTx/>
              <a:buChar char="-"/>
            </a:pPr>
            <a:r>
              <a:rPr lang="en-US" sz="1800" dirty="0"/>
              <a:t>for r03 (with editorials) </a:t>
            </a:r>
          </a:p>
          <a:p>
            <a:pPr lvl="2">
              <a:buFontTx/>
              <a:buChar char="-"/>
            </a:pPr>
            <a:r>
              <a:rPr lang="en-US" sz="1800" dirty="0"/>
              <a:t>grammar updates and add an exec summary for r04 </a:t>
            </a:r>
          </a:p>
          <a:p>
            <a:endParaRPr lang="en-US" sz="1800" dirty="0"/>
          </a:p>
        </p:txBody>
      </p:sp>
      <p:sp>
        <p:nvSpPr>
          <p:cNvPr id="6" name="Title 1">
            <a:extLst>
              <a:ext uri="{FF2B5EF4-FFF2-40B4-BE49-F238E27FC236}">
                <a16:creationId xmlns:a16="http://schemas.microsoft.com/office/drawing/2014/main" id="{773BCBFE-0C52-45E3-9F4D-371641F62B42}"/>
              </a:ext>
            </a:extLst>
          </p:cNvPr>
          <p:cNvSpPr>
            <a:spLocks noGrp="1"/>
          </p:cNvSpPr>
          <p:nvPr>
            <p:ph type="title"/>
          </p:nvPr>
        </p:nvSpPr>
        <p:spPr>
          <a:xfrm>
            <a:off x="228600" y="404813"/>
            <a:ext cx="8534400" cy="792162"/>
          </a:xfrm>
        </p:spPr>
        <p:txBody>
          <a:bodyPr/>
          <a:lstStyle/>
          <a:p>
            <a:r>
              <a:rPr lang="en-US" sz="2800" dirty="0"/>
              <a:t>EC  e-ballot – Approve Reply Comments to </a:t>
            </a:r>
            <a:br>
              <a:rPr lang="en-US" sz="2800" dirty="0"/>
            </a:br>
            <a:r>
              <a:rPr lang="en-US" sz="2800" dirty="0"/>
              <a:t>FCC NPRM on 5.9 GHz / ITS band - 1</a:t>
            </a:r>
          </a:p>
        </p:txBody>
      </p:sp>
    </p:spTree>
    <p:extLst>
      <p:ext uri="{BB962C8B-B14F-4D97-AF65-F5344CB8AC3E}">
        <p14:creationId xmlns:p14="http://schemas.microsoft.com/office/powerpoint/2010/main" val="3888574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A7948-F264-4120-A662-0508DD24576E}"/>
              </a:ext>
            </a:extLst>
          </p:cNvPr>
          <p:cNvSpPr>
            <a:spLocks noGrp="1"/>
          </p:cNvSpPr>
          <p:nvPr>
            <p:ph type="title"/>
          </p:nvPr>
        </p:nvSpPr>
        <p:spPr>
          <a:xfrm>
            <a:off x="228600" y="404813"/>
            <a:ext cx="8534400" cy="792162"/>
          </a:xfrm>
        </p:spPr>
        <p:txBody>
          <a:bodyPr/>
          <a:lstStyle/>
          <a:p>
            <a:r>
              <a:rPr lang="en-US" sz="2800" dirty="0"/>
              <a:t>EC  e-ballot – Approve Reply Comments to </a:t>
            </a:r>
            <a:br>
              <a:rPr lang="en-US" sz="2800" dirty="0"/>
            </a:br>
            <a:r>
              <a:rPr lang="en-US" sz="2800" dirty="0"/>
              <a:t>FCC NPRM on 5.9 GHz / ITS band - 2</a:t>
            </a:r>
          </a:p>
        </p:txBody>
      </p:sp>
      <p:sp>
        <p:nvSpPr>
          <p:cNvPr id="3" name="Content Placeholder 2">
            <a:extLst>
              <a:ext uri="{FF2B5EF4-FFF2-40B4-BE49-F238E27FC236}">
                <a16:creationId xmlns:a16="http://schemas.microsoft.com/office/drawing/2014/main" id="{86B5E530-3A97-45FD-8582-310D7BF98621}"/>
              </a:ext>
            </a:extLst>
          </p:cNvPr>
          <p:cNvSpPr>
            <a:spLocks noGrp="1"/>
          </p:cNvSpPr>
          <p:nvPr>
            <p:ph idx="1"/>
          </p:nvPr>
        </p:nvSpPr>
        <p:spPr>
          <a:xfrm>
            <a:off x="250824" y="1371600"/>
            <a:ext cx="8588375" cy="5029200"/>
          </a:xfrm>
        </p:spPr>
        <p:txBody>
          <a:bodyPr/>
          <a:lstStyle/>
          <a:p>
            <a:pPr marL="0" indent="0">
              <a:buNone/>
            </a:pPr>
            <a:r>
              <a:rPr lang="en-US" sz="1800" u="sng" dirty="0"/>
              <a:t>Additional Background Information</a:t>
            </a:r>
          </a:p>
          <a:p>
            <a:r>
              <a:rPr lang="en-US" sz="1800" dirty="0"/>
              <a:t>FCC deadline is Monday, 06 April 2020</a:t>
            </a:r>
          </a:p>
          <a:p>
            <a:pPr lvl="3"/>
            <a:endParaRPr lang="en-US" sz="600" dirty="0"/>
          </a:p>
          <a:p>
            <a:r>
              <a:rPr lang="en-US" sz="1800" dirty="0"/>
              <a:t>Note: after the .18 approval, it was brought up that someone has asked the FCC for an extension to the reply comments, due to CoVID-19.  </a:t>
            </a:r>
          </a:p>
          <a:p>
            <a:pPr lvl="1"/>
            <a:r>
              <a:rPr lang="en-US" sz="1400" dirty="0"/>
              <a:t>Will hold off start of ballot till 24th (maybe 25</a:t>
            </a:r>
            <a:r>
              <a:rPr lang="en-US" sz="1400" baseline="30000" dirty="0"/>
              <a:t>th</a:t>
            </a:r>
            <a:r>
              <a:rPr lang="en-US" sz="1400" dirty="0"/>
              <a:t>),  to close with the 24hrs by 4</a:t>
            </a:r>
            <a:r>
              <a:rPr lang="en-US" sz="1400" baseline="30000" dirty="0"/>
              <a:t>th</a:t>
            </a:r>
            <a:r>
              <a:rPr lang="en-US" sz="1400" dirty="0"/>
              <a:t>  to upload by 5</a:t>
            </a:r>
            <a:r>
              <a:rPr lang="en-US" sz="1400" baseline="30000" dirty="0"/>
              <a:t>th</a:t>
            </a:r>
            <a:endParaRPr lang="en-US" sz="1400" dirty="0"/>
          </a:p>
          <a:p>
            <a:pPr lvl="3"/>
            <a:endParaRPr lang="en-US" sz="600" dirty="0"/>
          </a:p>
          <a:p>
            <a:r>
              <a:rPr lang="en-US" sz="1800" dirty="0"/>
              <a:t>This 10-day EC motion is per IEEE 802 OM 7.2.1 Procedure, P&amp;P 7.1 b) (majority response) and P&amp;P 7.1.2 (2/3 approval of votes cast) for communication with government bodies and public statements.</a:t>
            </a:r>
          </a:p>
          <a:p>
            <a:endParaRPr lang="en-US" sz="1800" b="1" dirty="0"/>
          </a:p>
          <a:p>
            <a:r>
              <a:rPr lang="en-US" sz="1800" b="1" dirty="0"/>
              <a:t>Proceeding OET 19-138:</a:t>
            </a:r>
            <a:endParaRPr lang="en-US" sz="1800" dirty="0"/>
          </a:p>
          <a:p>
            <a:r>
              <a:rPr lang="en-US" sz="1800" u="sng" dirty="0">
                <a:hlinkClick r:id="rId2"/>
              </a:rPr>
              <a:t>https://www.fcc.gov/ecfs/search/filings?proceedings_name=19-138&amp;sort=date_disseminated,DESC</a:t>
            </a:r>
            <a:r>
              <a:rPr lang="en-US" sz="1800" dirty="0"/>
              <a:t>   </a:t>
            </a:r>
          </a:p>
          <a:p>
            <a:r>
              <a:rPr lang="en-US" sz="1800" b="1" dirty="0"/>
              <a:t>IEEE 802 original comments:</a:t>
            </a:r>
            <a:endParaRPr lang="en-US" sz="1800" dirty="0"/>
          </a:p>
          <a:p>
            <a:r>
              <a:rPr lang="en-US" sz="1800" u="sng" dirty="0">
                <a:hlinkClick r:id="rId3"/>
              </a:rPr>
              <a:t>https://mentor.ieee.org/802.18/dcn/20/18-20-0020-18-0000-comments-on-fcc19-138-nprm-revisiting-use-of-the-5-850-5-925-ghz-band.docx</a:t>
            </a:r>
            <a:r>
              <a:rPr lang="en-US" sz="1800" dirty="0"/>
              <a:t> </a:t>
            </a:r>
          </a:p>
          <a:p>
            <a:pPr marL="0" indent="0">
              <a:buNone/>
            </a:pPr>
            <a:r>
              <a:rPr lang="en-US" sz="1800" dirty="0"/>
              <a:t> </a:t>
            </a:r>
          </a:p>
          <a:p>
            <a:endParaRPr lang="en-US" sz="1800" dirty="0"/>
          </a:p>
        </p:txBody>
      </p:sp>
    </p:spTree>
    <p:extLst>
      <p:ext uri="{BB962C8B-B14F-4D97-AF65-F5344CB8AC3E}">
        <p14:creationId xmlns:p14="http://schemas.microsoft.com/office/powerpoint/2010/main" val="312376245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1313</TotalTime>
  <Words>556</Words>
  <Application>Microsoft Office PowerPoint</Application>
  <PresentationFormat>On-screen Show (4:3)</PresentationFormat>
  <Paragraphs>43</Paragraphs>
  <Slides>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Title slide</vt:lpstr>
      <vt:lpstr>PowerPoint Presentation</vt:lpstr>
      <vt:lpstr>FCC NPRM on 5.9 GHz / ITS band -  Reply Comments Status, 07 April 2020</vt:lpstr>
      <vt:lpstr>From 20 March EC call follows:  </vt:lpstr>
      <vt:lpstr>EC  e-ballot – Approve Reply Comments to  FCC NPRM on 5.9 GHz / ITS band - 1</vt:lpstr>
      <vt:lpstr>EC  e-ballot – Approve Reply Comments to  FCC NPRM on 5.9 GHz / ITS band - 2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Holcomb, Jay</cp:lastModifiedBy>
  <cp:revision>105</cp:revision>
  <dcterms:created xsi:type="dcterms:W3CDTF">2017-02-01T20:21:43Z</dcterms:created>
  <dcterms:modified xsi:type="dcterms:W3CDTF">2020-04-06T22:39:03Z</dcterms:modified>
</cp:coreProperties>
</file>