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"/>
  </p:notesMasterIdLst>
  <p:handoutMasterIdLst>
    <p:handoutMasterId r:id="rId6"/>
  </p:handoutMasterIdLst>
  <p:sldIdLst>
    <p:sldId id="377" r:id="rId2"/>
    <p:sldId id="376" r:id="rId3"/>
    <p:sldId id="375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DAmbrosia" initials="JD" lastIdx="1" clrIdx="0">
    <p:extLst>
      <p:ext uri="{19B8F6BF-5375-455C-9EA6-DF929625EA0E}">
        <p15:presenceInfo xmlns:p15="http://schemas.microsoft.com/office/powerpoint/2012/main" userId="a76b78698ac40a9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6E483F-A574-4C9E-92C3-090236D2FBA5}" v="11" dt="2019-06-14T14:03:03.3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631" autoAdjust="0"/>
    <p:restoredTop sz="94090" autoAdjust="0"/>
  </p:normalViewPr>
  <p:slideViewPr>
    <p:cSldViewPr showGuides="1">
      <p:cViewPr varScale="1">
        <p:scale>
          <a:sx n="104" d="100"/>
          <a:sy n="104" d="100"/>
        </p:scale>
        <p:origin x="15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72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8A6E483F-A574-4C9E-92C3-090236D2FBA5}"/>
    <pc:docChg chg="addSld delSld modSld modMainMaster">
      <pc:chgData name="John DAmbrosia" userId="a76b78698ac40a99" providerId="LiveId" clId="{8A6E483F-A574-4C9E-92C3-090236D2FBA5}" dt="2019-06-14T13:56:26.492" v="196" actId="20577"/>
      <pc:docMkLst>
        <pc:docMk/>
      </pc:docMkLst>
      <pc:sldChg chg="modSp">
        <pc:chgData name="John DAmbrosia" userId="a76b78698ac40a99" providerId="LiveId" clId="{8A6E483F-A574-4C9E-92C3-090236D2FBA5}" dt="2019-06-14T13:19:47.083" v="13" actId="20577"/>
        <pc:sldMkLst>
          <pc:docMk/>
          <pc:sldMk cId="0" sldId="278"/>
        </pc:sldMkLst>
        <pc:spChg chg="mod">
          <ac:chgData name="John DAmbrosia" userId="a76b78698ac40a99" providerId="LiveId" clId="{8A6E483F-A574-4C9E-92C3-090236D2FBA5}" dt="2019-06-14T13:19:47.083" v="13" actId="20577"/>
          <ac:spMkLst>
            <pc:docMk/>
            <pc:sldMk cId="0" sldId="278"/>
            <ac:spMk id="111621" creationId="{00000000-0000-0000-0000-000000000000}"/>
          </ac:spMkLst>
        </pc:spChg>
      </pc:sldChg>
      <pc:sldChg chg="modSp">
        <pc:chgData name="John DAmbrosia" userId="a76b78698ac40a99" providerId="LiveId" clId="{8A6E483F-A574-4C9E-92C3-090236D2FBA5}" dt="2019-06-14T13:56:26.492" v="196" actId="20577"/>
        <pc:sldMkLst>
          <pc:docMk/>
          <pc:sldMk cId="0" sldId="342"/>
        </pc:sldMkLst>
        <pc:spChg chg="mod">
          <ac:chgData name="John DAmbrosia" userId="a76b78698ac40a99" providerId="LiveId" clId="{8A6E483F-A574-4C9E-92C3-090236D2FBA5}" dt="2019-06-14T13:56:26.492" v="196" actId="20577"/>
          <ac:spMkLst>
            <pc:docMk/>
            <pc:sldMk cId="0" sldId="342"/>
            <ac:spMk id="273414" creationId="{00000000-0000-0000-0000-000000000000}"/>
          </ac:spMkLst>
        </pc:spChg>
      </pc:sldChg>
      <pc:sldChg chg="modSp">
        <pc:chgData name="John DAmbrosia" userId="a76b78698ac40a99" providerId="LiveId" clId="{8A6E483F-A574-4C9E-92C3-090236D2FBA5}" dt="2019-06-14T13:55:55.806" v="154" actId="13926"/>
        <pc:sldMkLst>
          <pc:docMk/>
          <pc:sldMk cId="1374799386" sldId="352"/>
        </pc:sldMkLst>
        <pc:spChg chg="mod">
          <ac:chgData name="John DAmbrosia" userId="a76b78698ac40a99" providerId="LiveId" clId="{8A6E483F-A574-4C9E-92C3-090236D2FBA5}" dt="2019-06-14T13:49:43.163" v="131" actId="20577"/>
          <ac:spMkLst>
            <pc:docMk/>
            <pc:sldMk cId="1374799386" sldId="352"/>
            <ac:spMk id="598020" creationId="{00000000-0000-0000-0000-000000000000}"/>
          </ac:spMkLst>
        </pc:spChg>
        <pc:graphicFrameChg chg="mod modGraphic">
          <ac:chgData name="John DAmbrosia" userId="a76b78698ac40a99" providerId="LiveId" clId="{8A6E483F-A574-4C9E-92C3-090236D2FBA5}" dt="2019-06-14T13:55:55.806" v="154" actId="13926"/>
          <ac:graphicFrameMkLst>
            <pc:docMk/>
            <pc:sldMk cId="1374799386" sldId="352"/>
            <ac:graphicFrameMk id="2" creationId="{00000000-0000-0000-0000-000000000000}"/>
          </ac:graphicFrameMkLst>
        </pc:graphicFrameChg>
      </pc:sldChg>
      <pc:sldChg chg="modSp">
        <pc:chgData name="John DAmbrosia" userId="a76b78698ac40a99" providerId="LiveId" clId="{8A6E483F-A574-4C9E-92C3-090236D2FBA5}" dt="2019-06-14T13:49:51.924" v="152" actId="20577"/>
        <pc:sldMkLst>
          <pc:docMk/>
          <pc:sldMk cId="2961822614" sldId="354"/>
        </pc:sldMkLst>
        <pc:spChg chg="mod">
          <ac:chgData name="John DAmbrosia" userId="a76b78698ac40a99" providerId="LiveId" clId="{8A6E483F-A574-4C9E-92C3-090236D2FBA5}" dt="2019-06-14T13:49:51.924" v="152" actId="20577"/>
          <ac:spMkLst>
            <pc:docMk/>
            <pc:sldMk cId="2961822614" sldId="354"/>
            <ac:spMk id="598020" creationId="{00000000-0000-0000-0000-000000000000}"/>
          </ac:spMkLst>
        </pc:spChg>
      </pc:sldChg>
      <pc:sldChg chg="modSp">
        <pc:chgData name="John DAmbrosia" userId="a76b78698ac40a99" providerId="LiveId" clId="{8A6E483F-A574-4C9E-92C3-090236D2FBA5}" dt="2019-06-14T13:42:37.777" v="105" actId="20577"/>
        <pc:sldMkLst>
          <pc:docMk/>
          <pc:sldMk cId="557891492" sldId="364"/>
        </pc:sldMkLst>
        <pc:graphicFrameChg chg="modGraphic">
          <ac:chgData name="John DAmbrosia" userId="a76b78698ac40a99" providerId="LiveId" clId="{8A6E483F-A574-4C9E-92C3-090236D2FBA5}" dt="2019-06-14T13:42:37.777" v="105" actId="20577"/>
          <ac:graphicFrameMkLst>
            <pc:docMk/>
            <pc:sldMk cId="557891492" sldId="364"/>
            <ac:graphicFrameMk id="2" creationId="{00000000-0000-0000-0000-000000000000}"/>
          </ac:graphicFrameMkLst>
        </pc:graphicFrameChg>
      </pc:sldChg>
      <pc:sldChg chg="del">
        <pc:chgData name="John DAmbrosia" userId="a76b78698ac40a99" providerId="LiveId" clId="{8A6E483F-A574-4C9E-92C3-090236D2FBA5}" dt="2019-06-14T13:34:16.482" v="19" actId="2696"/>
        <pc:sldMkLst>
          <pc:docMk/>
          <pc:sldMk cId="336133762" sldId="365"/>
        </pc:sldMkLst>
      </pc:sldChg>
      <pc:sldChg chg="modSp add">
        <pc:chgData name="John DAmbrosia" userId="a76b78698ac40a99" providerId="LiveId" clId="{8A6E483F-A574-4C9E-92C3-090236D2FBA5}" dt="2019-06-14T13:42:45.924" v="107" actId="20577"/>
        <pc:sldMkLst>
          <pc:docMk/>
          <pc:sldMk cId="4289056352" sldId="374"/>
        </pc:sldMkLst>
        <pc:spChg chg="mod">
          <ac:chgData name="John DAmbrosia" userId="a76b78698ac40a99" providerId="LiveId" clId="{8A6E483F-A574-4C9E-92C3-090236D2FBA5}" dt="2019-06-14T13:34:22.940" v="20" actId="6549"/>
          <ac:spMkLst>
            <pc:docMk/>
            <pc:sldMk cId="4289056352" sldId="374"/>
            <ac:spMk id="598020" creationId="{00000000-0000-0000-0000-000000000000}"/>
          </ac:spMkLst>
        </pc:spChg>
        <pc:graphicFrameChg chg="modGraphic">
          <ac:chgData name="John DAmbrosia" userId="a76b78698ac40a99" providerId="LiveId" clId="{8A6E483F-A574-4C9E-92C3-090236D2FBA5}" dt="2019-06-14T13:42:45.924" v="107" actId="20577"/>
          <ac:graphicFrameMkLst>
            <pc:docMk/>
            <pc:sldMk cId="4289056352" sldId="374"/>
            <ac:graphicFrameMk id="2" creationId="{00000000-0000-0000-0000-000000000000}"/>
          </ac:graphicFrameMkLst>
        </pc:graphicFrameChg>
      </pc:sldChg>
      <pc:sldChg chg="modSp add">
        <pc:chgData name="John DAmbrosia" userId="a76b78698ac40a99" providerId="LiveId" clId="{8A6E483F-A574-4C9E-92C3-090236D2FBA5}" dt="2019-06-14T13:42:59.920" v="110" actId="6549"/>
        <pc:sldMkLst>
          <pc:docMk/>
          <pc:sldMk cId="3316046374" sldId="375"/>
        </pc:sldMkLst>
        <pc:spChg chg="mod">
          <ac:chgData name="John DAmbrosia" userId="a76b78698ac40a99" providerId="LiveId" clId="{8A6E483F-A574-4C9E-92C3-090236D2FBA5}" dt="2019-06-14T13:34:34.660" v="22" actId="20577"/>
          <ac:spMkLst>
            <pc:docMk/>
            <pc:sldMk cId="3316046374" sldId="375"/>
            <ac:spMk id="598020" creationId="{00000000-0000-0000-0000-000000000000}"/>
          </ac:spMkLst>
        </pc:spChg>
        <pc:graphicFrameChg chg="modGraphic">
          <ac:chgData name="John DAmbrosia" userId="a76b78698ac40a99" providerId="LiveId" clId="{8A6E483F-A574-4C9E-92C3-090236D2FBA5}" dt="2019-06-14T13:42:59.920" v="110" actId="6549"/>
          <ac:graphicFrameMkLst>
            <pc:docMk/>
            <pc:sldMk cId="3316046374" sldId="375"/>
            <ac:graphicFrameMk id="2" creationId="{00000000-0000-0000-0000-000000000000}"/>
          </ac:graphicFrameMkLst>
        </pc:graphicFrameChg>
      </pc:sldChg>
      <pc:sldMasterChg chg="modSp modSldLayout">
        <pc:chgData name="John DAmbrosia" userId="a76b78698ac40a99" providerId="LiveId" clId="{8A6E483F-A574-4C9E-92C3-090236D2FBA5}" dt="2019-06-14T13:20:16.461" v="17" actId="6549"/>
        <pc:sldMasterMkLst>
          <pc:docMk/>
          <pc:sldMasterMk cId="0" sldId="2147483657"/>
        </pc:sldMasterMkLst>
        <pc:spChg chg="mod">
          <ac:chgData name="John DAmbrosia" userId="a76b78698ac40a99" providerId="LiveId" clId="{8A6E483F-A574-4C9E-92C3-090236D2FBA5}" dt="2019-06-14T13:20:16.461" v="17" actId="6549"/>
          <ac:spMkLst>
            <pc:docMk/>
            <pc:sldMasterMk cId="0" sldId="2147483657"/>
            <ac:spMk id="329736" creationId="{00000000-0000-0000-0000-000000000000}"/>
          </ac:spMkLst>
        </pc:spChg>
        <pc:sldLayoutChg chg="modSp">
          <pc:chgData name="John DAmbrosia" userId="a76b78698ac40a99" providerId="LiveId" clId="{8A6E483F-A574-4C9E-92C3-090236D2FBA5}" dt="2019-06-14T13:20:05.459" v="15" actId="6549"/>
          <pc:sldLayoutMkLst>
            <pc:docMk/>
            <pc:sldMasterMk cId="0" sldId="2147483657"/>
            <pc:sldLayoutMk cId="0" sldId="2147483658"/>
          </pc:sldLayoutMkLst>
          <pc:spChg chg="mod">
            <ac:chgData name="John DAmbrosia" userId="a76b78698ac40a99" providerId="LiveId" clId="{8A6E483F-A574-4C9E-92C3-090236D2FBA5}" dt="2019-06-14T13:20:05.459" v="15" actId="6549"/>
            <ac:spMkLst>
              <pc:docMk/>
              <pc:sldMasterMk cId="0" sldId="2147483657"/>
              <pc:sldLayoutMk cId="0" sldId="2147483658"/>
              <ac:spMk id="33076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2438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ec-20-0055r00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holcomb@ieee.or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163-02-0000-fcc19-138-nprm-revisiting-use-of-the-5-850-5-925-ghz-band.docx" TargetMode="External"/><Relationship Id="rId2" Type="http://schemas.openxmlformats.org/officeDocument/2006/relationships/hyperlink" Target="https://mentor.ieee.org/802.18/dcn/20/18-20-0045-04-0000-reply-comments-fcc19-138-nprm-revisiting-5-850-5-925-ghz-band.docx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0/18-20-0020-18-0000-comments-on-fcc19-138-nprm-revisiting-use-of-the-5-850-5-925-ghz-band.docx" TargetMode="External"/><Relationship Id="rId2" Type="http://schemas.openxmlformats.org/officeDocument/2006/relationships/hyperlink" Target="https://urldefense.proofpoint.com/v2/url?u=https-3A__www.fcc.gov_ecfs_search_filings-3Fproceedings-5Fname-3D19-2D138-26sort-3Ddate-5Fdisseminated-2CDESC&amp;d=DwMFaQ&amp;c=pqcuzKEN_84c78MOSc5_fw&amp;r=z8R-nWJ8GIxwjOjNKhEFByb-tZ6XE3GZXWSggNdVo-w&amp;m=sM92MJsieHSGZAPQFqPzOr94LaCO1gPf67sSAXFiVkw&amp;s=Gi09ok7zfKjfnRdSFcdtRhqx-hm9v8lqvYs-K7bZYis&amp;e=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>
            <a:extLst>
              <a:ext uri="{FF2B5EF4-FFF2-40B4-BE49-F238E27FC236}">
                <a16:creationId xmlns:a16="http://schemas.microsoft.com/office/drawing/2014/main" id="{89C2EE43-12A8-456C-9958-22932EB09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081213"/>
            <a:ext cx="7772400" cy="722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3200" dirty="0"/>
              <a:t>10-day EC e-ballot</a:t>
            </a:r>
            <a:br>
              <a:rPr lang="en-US" sz="3200" dirty="0"/>
            </a:br>
            <a:r>
              <a:rPr lang="en-US" sz="3200" dirty="0"/>
              <a:t>Motion – Approve Reply Comments to </a:t>
            </a:r>
            <a:br>
              <a:rPr lang="en-US" sz="3200" dirty="0"/>
            </a:br>
            <a:r>
              <a:rPr lang="en-US" sz="3200" dirty="0"/>
              <a:t>FCC NPRM on 5.9 GHz / ITS band</a:t>
            </a:r>
            <a:r>
              <a:rPr lang="en-US" altLang="en-US" sz="3200" dirty="0"/>
              <a:t> 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F94278E-53ED-4FDE-8EFC-FCF4C6BB5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908425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altLang="en-US" sz="2800" dirty="0"/>
              <a:t>Jay Holcomb</a:t>
            </a:r>
          </a:p>
          <a:p>
            <a:pPr algn="ctr">
              <a:lnSpc>
                <a:spcPct val="80000"/>
              </a:lnSpc>
            </a:pPr>
            <a:r>
              <a:rPr lang="en-US" altLang="en-US" sz="2000" dirty="0"/>
              <a:t>802.18 / RR-TAG - Chair</a:t>
            </a:r>
          </a:p>
          <a:p>
            <a:pPr algn="ctr">
              <a:lnSpc>
                <a:spcPct val="80000"/>
              </a:lnSpc>
            </a:pPr>
            <a:r>
              <a:rPr lang="en-US" altLang="en-US" sz="2400" dirty="0">
                <a:hlinkClick r:id="rId2"/>
              </a:rPr>
              <a:t>jholcomb@ieee.org</a:t>
            </a:r>
            <a:r>
              <a:rPr lang="en-US" altLang="en-US" sz="2400" dirty="0"/>
              <a:t> </a:t>
            </a:r>
          </a:p>
          <a:p>
            <a:pPr algn="ctr">
              <a:lnSpc>
                <a:spcPct val="80000"/>
              </a:lnSpc>
            </a:pPr>
            <a:r>
              <a:rPr lang="en-US" altLang="en-US" sz="2800" dirty="0"/>
              <a:t>20 March 2020</a:t>
            </a:r>
          </a:p>
        </p:txBody>
      </p:sp>
    </p:spTree>
    <p:extLst>
      <p:ext uri="{BB962C8B-B14F-4D97-AF65-F5344CB8AC3E}">
        <p14:creationId xmlns:p14="http://schemas.microsoft.com/office/powerpoint/2010/main" val="870771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E530-3A97-45FD-8582-310D7BF9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71600"/>
            <a:ext cx="8588375" cy="5029200"/>
          </a:xfrm>
        </p:spPr>
        <p:txBody>
          <a:bodyPr/>
          <a:lstStyle/>
          <a:p>
            <a:r>
              <a:rPr lang="en-US" sz="1800" dirty="0"/>
              <a:t>Approve reply comments in </a:t>
            </a:r>
            <a:r>
              <a:rPr lang="en-US" sz="1800" dirty="0">
                <a:hlinkClick r:id="rId2"/>
              </a:rPr>
              <a:t>https://mentor.ieee.org/802.18/dcn/20/18-20-0045-04-0000-reply-comments-fcc19-138-nprm-revisiting-5-850-5-925-ghz-band.docx</a:t>
            </a:r>
            <a:r>
              <a:rPr lang="en-US" sz="1800" dirty="0"/>
              <a:t>  to FCC’s NPRM (ET Docket No. 19-138) on Use of the 5.850-5.925 GHz Band and for submission to the FCC by 05 April 2020. With the Chair of 802.18 </a:t>
            </a:r>
            <a:r>
              <a:rPr lang="en-GB" sz="1800" dirty="0"/>
              <a:t>authorized to make editorial changes as necessary.</a:t>
            </a: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This approval is under LMSC OM “Procedure for communication with government bodies”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 Move:	Jay Holcomb</a:t>
            </a:r>
          </a:p>
          <a:p>
            <a:r>
              <a:rPr lang="en-US" sz="1800" dirty="0"/>
              <a:t>Second:	Dorothy Stanley </a:t>
            </a:r>
          </a:p>
          <a:p>
            <a:r>
              <a:rPr lang="en-US" sz="1800" dirty="0"/>
              <a:t>Y/N/A:    	e-mail ballot  </a:t>
            </a:r>
          </a:p>
          <a:p>
            <a:pPr marL="0" indent="0">
              <a:buNone/>
            </a:pPr>
            <a:r>
              <a:rPr lang="en-US" sz="1800" u="sng" dirty="0"/>
              <a:t>Background Information</a:t>
            </a:r>
          </a:p>
          <a:p>
            <a:r>
              <a:rPr lang="en-US" sz="1800" dirty="0"/>
              <a:t>NPRM: </a:t>
            </a:r>
            <a:r>
              <a:rPr lang="en-US" sz="1800" dirty="0">
                <a:hlinkClick r:id="rId3"/>
              </a:rPr>
              <a:t>https://mentor.ieee.org/802.18/dcn/19/18-19-0163-02-0000-fcc19-138-nprm-revisiting-use-of-the-5-850-5-925-ghz-band.docx</a:t>
            </a:r>
            <a:r>
              <a:rPr lang="en-US" sz="1800" dirty="0"/>
              <a:t> </a:t>
            </a:r>
          </a:p>
          <a:p>
            <a:r>
              <a:rPr lang="en-US" sz="1800" dirty="0"/>
              <a:t>In the RR_TAG:  (y/n/a): 10 / 1 / 1;  </a:t>
            </a:r>
          </a:p>
          <a:p>
            <a:pPr lvl="1">
              <a:buFontTx/>
              <a:buChar char="-"/>
            </a:pPr>
            <a:r>
              <a:rPr lang="en-US" sz="1800" dirty="0"/>
              <a:t>for r03 (with editorials) </a:t>
            </a:r>
          </a:p>
          <a:p>
            <a:pPr lvl="2">
              <a:buFontTx/>
              <a:buChar char="-"/>
            </a:pPr>
            <a:r>
              <a:rPr lang="en-US" sz="1800" dirty="0"/>
              <a:t>grammar updates and add an exec summary for r04 </a:t>
            </a:r>
          </a:p>
          <a:p>
            <a:endParaRPr lang="en-US" sz="18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73BCBFE-0C52-45E3-9F4D-371641F62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04813"/>
            <a:ext cx="8534400" cy="792162"/>
          </a:xfrm>
        </p:spPr>
        <p:txBody>
          <a:bodyPr/>
          <a:lstStyle/>
          <a:p>
            <a:r>
              <a:rPr lang="en-US" sz="2800" dirty="0"/>
              <a:t>EC  e-ballot – Approve Reply Comments to </a:t>
            </a:r>
            <a:br>
              <a:rPr lang="en-US" sz="2800" dirty="0"/>
            </a:br>
            <a:r>
              <a:rPr lang="en-US" sz="2800" dirty="0"/>
              <a:t>FCC NPRM on 5.9 GHz / ITS band - 1</a:t>
            </a:r>
          </a:p>
        </p:txBody>
      </p:sp>
    </p:spTree>
    <p:extLst>
      <p:ext uri="{BB962C8B-B14F-4D97-AF65-F5344CB8AC3E}">
        <p14:creationId xmlns:p14="http://schemas.microsoft.com/office/powerpoint/2010/main" val="3888574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A7948-F264-4120-A662-0508DD245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04813"/>
            <a:ext cx="8534400" cy="792162"/>
          </a:xfrm>
        </p:spPr>
        <p:txBody>
          <a:bodyPr/>
          <a:lstStyle/>
          <a:p>
            <a:r>
              <a:rPr lang="en-US" sz="2800" dirty="0"/>
              <a:t>EC  e-ballot – Approve Reply Comments to </a:t>
            </a:r>
            <a:br>
              <a:rPr lang="en-US" sz="2800" dirty="0"/>
            </a:br>
            <a:r>
              <a:rPr lang="en-US" sz="2800" dirty="0"/>
              <a:t>FCC NPRM on 5.9 GHz / ITS band - 2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E530-3A97-45FD-8582-310D7BF9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71600"/>
            <a:ext cx="8588375" cy="5029200"/>
          </a:xfrm>
        </p:spPr>
        <p:txBody>
          <a:bodyPr/>
          <a:lstStyle/>
          <a:p>
            <a:pPr marL="0" indent="0">
              <a:buNone/>
            </a:pPr>
            <a:r>
              <a:rPr lang="en-US" sz="1800" u="sng" dirty="0"/>
              <a:t>Additional Background Information</a:t>
            </a:r>
          </a:p>
          <a:p>
            <a:r>
              <a:rPr lang="en-US" sz="1800" dirty="0"/>
              <a:t>FCC deadline is Monday, 06 April 2020</a:t>
            </a:r>
          </a:p>
          <a:p>
            <a:pPr lvl="3"/>
            <a:endParaRPr lang="en-US" sz="600" dirty="0"/>
          </a:p>
          <a:p>
            <a:r>
              <a:rPr lang="en-US" sz="1800" dirty="0"/>
              <a:t>Note: after the .18 approval, it was brought up that someone has asked the FCC for an extension to the reply comments, due to CoVID-19.  </a:t>
            </a:r>
          </a:p>
          <a:p>
            <a:pPr lvl="1"/>
            <a:r>
              <a:rPr lang="en-US" sz="1400" dirty="0"/>
              <a:t>Will hold off start of ballot till 24th (maybe 25</a:t>
            </a:r>
            <a:r>
              <a:rPr lang="en-US" sz="1400" baseline="30000" dirty="0"/>
              <a:t>th</a:t>
            </a:r>
            <a:r>
              <a:rPr lang="en-US" sz="1400" dirty="0"/>
              <a:t>),  to close with the 24hrs by 4</a:t>
            </a:r>
            <a:r>
              <a:rPr lang="en-US" sz="1400" baseline="30000" dirty="0"/>
              <a:t>th</a:t>
            </a:r>
            <a:r>
              <a:rPr lang="en-US" sz="1400" dirty="0"/>
              <a:t>  to upload by 5</a:t>
            </a:r>
            <a:r>
              <a:rPr lang="en-US" sz="1400" baseline="30000" dirty="0"/>
              <a:t>th</a:t>
            </a:r>
            <a:endParaRPr lang="en-US" sz="1400" dirty="0"/>
          </a:p>
          <a:p>
            <a:pPr lvl="3"/>
            <a:endParaRPr lang="en-US" sz="600" dirty="0"/>
          </a:p>
          <a:p>
            <a:r>
              <a:rPr lang="en-US" sz="1800" dirty="0"/>
              <a:t>This 10-day EC motion is per IEEE 802 OM 7.2.1 Procedure, P&amp;P 7.1 b) (majority response) and P&amp;P 7.1.2 (2/3 approval of votes cast) for communication with government bodies and public statements.</a:t>
            </a:r>
          </a:p>
          <a:p>
            <a:endParaRPr lang="en-US" sz="1800" b="1" dirty="0"/>
          </a:p>
          <a:p>
            <a:r>
              <a:rPr lang="en-US" sz="1800" b="1" dirty="0"/>
              <a:t>Proceeding OET 19-138:</a:t>
            </a:r>
            <a:endParaRPr lang="en-US" sz="1800" dirty="0"/>
          </a:p>
          <a:p>
            <a:r>
              <a:rPr lang="en-US" sz="1800" u="sng" dirty="0">
                <a:hlinkClick r:id="rId2"/>
              </a:rPr>
              <a:t>https://www.fcc.gov/ecfs/search/filings?proceedings_name=19-138&amp;sort=date_disseminated,DESC</a:t>
            </a:r>
            <a:r>
              <a:rPr lang="en-US" sz="1800" dirty="0"/>
              <a:t>   </a:t>
            </a:r>
          </a:p>
          <a:p>
            <a:r>
              <a:rPr lang="en-US" sz="1800" b="1" dirty="0"/>
              <a:t>IEEE 802 original comments:</a:t>
            </a:r>
            <a:endParaRPr lang="en-US" sz="1800" dirty="0"/>
          </a:p>
          <a:p>
            <a:r>
              <a:rPr lang="en-US" sz="1800" u="sng" dirty="0">
                <a:hlinkClick r:id="rId3"/>
              </a:rPr>
              <a:t>https://mentor.ieee.org/802.18/dcn/20/18-20-0020-18-0000-comments-on-fcc19-138-nprm-revisiting-use-of-the-5-850-5-925-ghz-band.docx</a:t>
            </a:r>
            <a:r>
              <a:rPr lang="en-US" sz="1800" dirty="0"/>
              <a:t> 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2376245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1282</TotalTime>
  <Words>376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Title slide</vt:lpstr>
      <vt:lpstr>PowerPoint Presentation</vt:lpstr>
      <vt:lpstr>EC  e-ballot – Approve Reply Comments to  FCC NPRM on 5.9 GHz / ITS band - 1</vt:lpstr>
      <vt:lpstr>EC  e-ballot – Approve Reply Comments to  FCC NPRM on 5.9 GHz / ITS band - 2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Holcomb, Jay</cp:lastModifiedBy>
  <cp:revision>100</cp:revision>
  <dcterms:created xsi:type="dcterms:W3CDTF">2017-02-01T20:21:43Z</dcterms:created>
  <dcterms:modified xsi:type="dcterms:W3CDTF">2020-03-20T01:32:21Z</dcterms:modified>
</cp:coreProperties>
</file>