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511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9" autoAdjust="0"/>
    <p:restoredTop sz="95501" autoAdjust="0"/>
  </p:normalViewPr>
  <p:slideViewPr>
    <p:cSldViewPr>
      <p:cViewPr varScale="1">
        <p:scale>
          <a:sx n="120" d="100"/>
          <a:sy n="120" d="100"/>
        </p:scale>
        <p:origin x="120" y="2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16 March 2020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16 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EC-18/0033r00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0/18-20-0036" TargetMode="External"/><Relationship Id="rId2" Type="http://schemas.openxmlformats.org/officeDocument/2006/relationships/hyperlink" Target="https://mentor.ieee.org/802.18/dcn/16/18-16-0038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16 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Hilton Atlanta, Atlanta GA, USA,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16 March 2020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9485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44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22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week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Standard non-face-to-face weekly teleconference, Thursday 3pm-et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Call-in info:   </a:t>
            </a:r>
            <a:r>
              <a:rPr lang="en-US" dirty="0">
                <a:cs typeface="+mn-cs"/>
                <a:hlinkClick r:id="rId2"/>
              </a:rPr>
              <a:t>https://mentor.ieee.org/802.18/dcn/16/18-16-0038</a:t>
            </a:r>
            <a:endParaRPr lang="en-US" dirty="0"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Ad </a:t>
            </a:r>
            <a:r>
              <a:rPr lang="en-US" dirty="0" err="1">
                <a:cs typeface="+mn-cs"/>
              </a:rPr>
              <a:t>hocs</a:t>
            </a:r>
            <a:r>
              <a:rPr lang="en-US" dirty="0">
                <a:cs typeface="+mn-cs"/>
              </a:rPr>
              <a:t> were called for the FCC NPRM on 5.9GHz reply comments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Monday, Tues. and Wed. at 3pm-et, call-in info sent to .18 and .11 list servers.</a:t>
            </a:r>
          </a:p>
          <a:p>
            <a:pPr marL="1200150" lvl="3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Or call-ins in back of 1</a:t>
            </a:r>
            <a:r>
              <a:rPr lang="en-US" baseline="30000" dirty="0">
                <a:cs typeface="+mn-cs"/>
              </a:rPr>
              <a:t>st</a:t>
            </a:r>
            <a:r>
              <a:rPr lang="en-US" dirty="0">
                <a:cs typeface="+mn-cs"/>
              </a:rPr>
              <a:t> ad hoc agenda, </a:t>
            </a:r>
            <a:r>
              <a:rPr lang="en-US" dirty="0">
                <a:cs typeface="+mn-cs"/>
                <a:hlinkClick r:id="rId3"/>
              </a:rPr>
              <a:t>https://mentor.ieee.org/802.18/dcn/20/18-20-0036</a:t>
            </a:r>
            <a:r>
              <a:rPr lang="en-US" dirty="0">
                <a:cs typeface="+mn-cs"/>
              </a:rPr>
              <a:t> </a:t>
            </a:r>
            <a:endParaRPr lang="en-US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16 March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ITU-R activities.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FCC NPRM on revisiting 5.9 GHz  (ITS) reply comments.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Reply comments being worked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Due Monday 06 April, so .18 needs to approve this Thursday, 19 March.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Likely will bring to LMSC (EC) at Friday’s closing</a:t>
            </a:r>
            <a:r>
              <a:rPr lang="en-US" altLang="en-US" sz="1400" dirty="0"/>
              <a:t>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ITU-R M.1450/M.1801 submission from 802.11 ad hoc.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If NPRM reply comments consume our time, this will move to 26 March telcon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LMSC(EC) 10 day email ballot will be needed.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 other business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Standing by for after ATL week: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ITU-R SM.2352 on THz submission, with LMSC(EC) 10 day ballot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APAC happenings the past 2 months.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16 March 2020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16 March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67394</TotalTime>
  <Words>366</Words>
  <Application>Microsoft Office PowerPoint</Application>
  <PresentationFormat>On-screen Show (4:3)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Hilton Atlanta, Atlanta GA, USA, Plenary LMSC (EC) Opening Report</vt:lpstr>
      <vt:lpstr>802.18 Radio Regulatory Advisory Group – RR-TAG</vt:lpstr>
      <vt:lpstr>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466</cp:revision>
  <cp:lastPrinted>2017-08-03T16:59:47Z</cp:lastPrinted>
  <dcterms:created xsi:type="dcterms:W3CDTF">2016-03-03T14:54:45Z</dcterms:created>
  <dcterms:modified xsi:type="dcterms:W3CDTF">2020-03-12T21:21:39Z</dcterms:modified>
</cp:coreProperties>
</file>